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49"/>
  </p:notesMasterIdLst>
  <p:handoutMasterIdLst>
    <p:handoutMasterId r:id="rId50"/>
  </p:handoutMasterIdLst>
  <p:sldIdLst>
    <p:sldId id="296" r:id="rId5"/>
    <p:sldId id="259" r:id="rId6"/>
    <p:sldId id="471" r:id="rId7"/>
    <p:sldId id="472" r:id="rId8"/>
    <p:sldId id="284" r:id="rId9"/>
    <p:sldId id="426" r:id="rId10"/>
    <p:sldId id="433" r:id="rId11"/>
    <p:sldId id="434" r:id="rId12"/>
    <p:sldId id="435" r:id="rId13"/>
    <p:sldId id="436" r:id="rId14"/>
    <p:sldId id="448" r:id="rId15"/>
    <p:sldId id="449" r:id="rId16"/>
    <p:sldId id="437" r:id="rId17"/>
    <p:sldId id="438" r:id="rId18"/>
    <p:sldId id="439" r:id="rId19"/>
    <p:sldId id="440" r:id="rId20"/>
    <p:sldId id="441" r:id="rId21"/>
    <p:sldId id="451" r:id="rId22"/>
    <p:sldId id="442" r:id="rId23"/>
    <p:sldId id="443" r:id="rId24"/>
    <p:sldId id="450" r:id="rId25"/>
    <p:sldId id="444" r:id="rId26"/>
    <p:sldId id="473" r:id="rId27"/>
    <p:sldId id="474" r:id="rId28"/>
    <p:sldId id="446" r:id="rId29"/>
    <p:sldId id="428" r:id="rId30"/>
    <p:sldId id="432" r:id="rId31"/>
    <p:sldId id="452" r:id="rId32"/>
    <p:sldId id="453" r:id="rId33"/>
    <p:sldId id="359" r:id="rId34"/>
    <p:sldId id="455" r:id="rId35"/>
    <p:sldId id="456" r:id="rId36"/>
    <p:sldId id="457" r:id="rId37"/>
    <p:sldId id="458" r:id="rId38"/>
    <p:sldId id="459" r:id="rId39"/>
    <p:sldId id="460" r:id="rId40"/>
    <p:sldId id="461" r:id="rId41"/>
    <p:sldId id="463" r:id="rId42"/>
    <p:sldId id="464" r:id="rId43"/>
    <p:sldId id="465" r:id="rId44"/>
    <p:sldId id="466" r:id="rId45"/>
    <p:sldId id="468" r:id="rId46"/>
    <p:sldId id="469" r:id="rId47"/>
    <p:sldId id="470"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24A64F33-81E5-4C72-A3E9-9DA501D0CC26}">
          <p14:sldIdLst/>
        </p14:section>
        <p14:section name="Title &amp; Objectives" id="{7DBCA294-9675-49E3-80CB-1608109608C2}">
          <p14:sldIdLst>
            <p14:sldId id="296"/>
            <p14:sldId id="259"/>
          </p14:sldIdLst>
        </p14:section>
        <p14:section name="Sample section" id="{2B50BCF3-5CF3-4431-B06E-07939893701B}">
          <p14:sldIdLst>
            <p14:sldId id="471"/>
            <p14:sldId id="472"/>
            <p14:sldId id="284"/>
            <p14:sldId id="426"/>
            <p14:sldId id="433"/>
            <p14:sldId id="434"/>
            <p14:sldId id="435"/>
            <p14:sldId id="436"/>
            <p14:sldId id="448"/>
            <p14:sldId id="449"/>
            <p14:sldId id="437"/>
            <p14:sldId id="438"/>
            <p14:sldId id="439"/>
            <p14:sldId id="440"/>
            <p14:sldId id="441"/>
            <p14:sldId id="451"/>
            <p14:sldId id="442"/>
            <p14:sldId id="443"/>
            <p14:sldId id="450"/>
            <p14:sldId id="444"/>
            <p14:sldId id="473"/>
            <p14:sldId id="474"/>
            <p14:sldId id="446"/>
          </p14:sldIdLst>
        </p14:section>
        <p14:section name="Practice/Exercise/Troubleshooting/Quiz" id="{EF87650F-1DC6-4B77-B6DA-EAC4D82EA49C}">
          <p14:sldIdLst>
            <p14:sldId id="428"/>
            <p14:sldId id="432"/>
            <p14:sldId id="452"/>
            <p14:sldId id="453"/>
            <p14:sldId id="359"/>
          </p14:sldIdLst>
        </p14:section>
        <p14:section name="Solutions" id="{4E55DE2D-4C29-4DBF-9C57-9DB617E1FA20}">
          <p14:sldIdLst>
            <p14:sldId id="455"/>
            <p14:sldId id="456"/>
            <p14:sldId id="457"/>
            <p14:sldId id="458"/>
            <p14:sldId id="459"/>
            <p14:sldId id="460"/>
            <p14:sldId id="461"/>
            <p14:sldId id="463"/>
            <p14:sldId id="464"/>
            <p14:sldId id="465"/>
            <p14:sldId id="466"/>
            <p14:sldId id="468"/>
            <p14:sldId id="469"/>
            <p14:sldId id="470"/>
          </p14:sldIdLst>
        </p14:section>
        <p14:section name="Corporate template slides" id="{8A773606-BB5D-4E03-8D0A-88F211D48FEB}">
          <p14:sldIdLst/>
        </p14:section>
        <p14:section name="Style guide" id="{A86D82B8-3696-47A4-ACC7-649A7505A989}">
          <p14:sldIdLst/>
        </p14:section>
        <p14:section name="End" id="{6FD14679-9D6B-410E-A6B7-6D8EA75F46FD}">
          <p14:sldIdLst/>
        </p14:section>
      </p14:sectionLst>
    </p:ext>
    <p:ext uri="{EFAFB233-063F-42B5-8137-9DF3F51BA10A}">
      <p15:sldGuideLst xmlns:p15="http://schemas.microsoft.com/office/powerpoint/2012/main">
        <p15:guide id="1" orient="horz" pos="2160" userDrawn="1">
          <p15:clr>
            <a:srgbClr val="A4A3A4"/>
          </p15:clr>
        </p15:guide>
        <p15:guide id="2" orient="horz" pos="255" userDrawn="1">
          <p15:clr>
            <a:srgbClr val="A4A3A4"/>
          </p15:clr>
        </p15:guide>
        <p15:guide id="3" orient="horz" pos="3657" userDrawn="1">
          <p15:clr>
            <a:srgbClr val="A4A3A4"/>
          </p15:clr>
        </p15:guide>
        <p15:guide id="4" pos="3840" userDrawn="1">
          <p15:clr>
            <a:srgbClr val="A4A3A4"/>
          </p15:clr>
        </p15:guide>
        <p15:guide id="5" pos="211" userDrawn="1">
          <p15:clr>
            <a:srgbClr val="A4A3A4"/>
          </p15:clr>
        </p15:guide>
        <p15:guide id="6" pos="756" userDrawn="1">
          <p15:clr>
            <a:srgbClr val="A4A3A4"/>
          </p15:clr>
        </p15:guide>
        <p15:guide id="7" pos="7343" userDrawn="1">
          <p15:clr>
            <a:srgbClr val="A4A3A4"/>
          </p15:clr>
        </p15:guide>
        <p15:guide id="8" pos="650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BERRANGER Antoine" initials="DBA" lastIdx="1" clrIdx="0">
    <p:extLst>
      <p:ext uri="{19B8F6BF-5375-455C-9EA6-DF929625EA0E}">
        <p15:presenceInfo xmlns:p15="http://schemas.microsoft.com/office/powerpoint/2012/main" userId="S::adeberranger@murex.com::fb670d8f-840c-495e-b76e-7bd0a26aba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E8EC"/>
    <a:srgbClr val="F8E7EA"/>
    <a:srgbClr val="F4CED7"/>
    <a:srgbClr val="B4A1A5"/>
    <a:srgbClr val="FFFFFF"/>
    <a:srgbClr val="E3004F"/>
    <a:srgbClr val="5F769B"/>
    <a:srgbClr val="990036"/>
    <a:srgbClr val="AFBACD"/>
    <a:srgbClr val="6F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2FA7A-0BBA-E2DA-8419-1480CCD714C1}" v="3" dt="2023-11-20T16:44:08.028"/>
    <p1510:client id="{5E7223B8-33E1-9740-9397-75DBCF084975}" v="2" dt="2023-11-22T15:23:54.258"/>
    <p1510:client id="{C439C275-53C8-E1AB-A93C-73BF2A50E3E0}" v="2" dt="2023-09-29T07:38:28.28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5799" autoAdjust="0"/>
  </p:normalViewPr>
  <p:slideViewPr>
    <p:cSldViewPr snapToGrid="0">
      <p:cViewPr varScale="1">
        <p:scale>
          <a:sx n="81" d="100"/>
          <a:sy n="81" d="100"/>
        </p:scale>
        <p:origin x="72" y="48"/>
      </p:cViewPr>
      <p:guideLst>
        <p:guide orient="horz" pos="2160"/>
        <p:guide orient="horz" pos="255"/>
        <p:guide orient="horz" pos="3657"/>
        <p:guide pos="3840"/>
        <p:guide pos="211"/>
        <p:guide pos="756"/>
        <p:guide pos="7343"/>
        <p:guide pos="65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OUMA Serge" userId="S::ssaouma@murex.com::67d6d1c3-2f34-4557-a094-6efa228de000" providerId="AD" clId="Web-{C439C275-53C8-E1AB-A93C-73BF2A50E3E0}"/>
    <pc:docChg chg="sldOrd">
      <pc:chgData name="SAOUMA Serge" userId="S::ssaouma@murex.com::67d6d1c3-2f34-4557-a094-6efa228de000" providerId="AD" clId="Web-{C439C275-53C8-E1AB-A93C-73BF2A50E3E0}" dt="2023-09-29T07:38:28.286" v="1"/>
      <pc:docMkLst>
        <pc:docMk/>
      </pc:docMkLst>
      <pc:sldChg chg="ord">
        <pc:chgData name="SAOUMA Serge" userId="S::ssaouma@murex.com::67d6d1c3-2f34-4557-a094-6efa228de000" providerId="AD" clId="Web-{C439C275-53C8-E1AB-A93C-73BF2A50E3E0}" dt="2023-09-29T07:38:28.286" v="1"/>
        <pc:sldMkLst>
          <pc:docMk/>
          <pc:sldMk cId="4105985450" sldId="435"/>
        </pc:sldMkLst>
      </pc:sldChg>
    </pc:docChg>
  </pc:docChgLst>
  <pc:docChgLst>
    <pc:chgData name="AHADI Hicham" userId="S::hahadi@murex.com::ea8630e0-3564-45b3-8d3c-4b70d9dd0164" providerId="AD" clId="Web-{4CE2FA7A-0BBA-E2DA-8419-1480CCD714C1}"/>
    <pc:docChg chg="modSld">
      <pc:chgData name="AHADI Hicham" userId="S::hahadi@murex.com::ea8630e0-3564-45b3-8d3c-4b70d9dd0164" providerId="AD" clId="Web-{4CE2FA7A-0BBA-E2DA-8419-1480CCD714C1}" dt="2023-11-20T16:44:06.466" v="0" actId="20577"/>
      <pc:docMkLst>
        <pc:docMk/>
      </pc:docMkLst>
      <pc:sldChg chg="modSp">
        <pc:chgData name="AHADI Hicham" userId="S::hahadi@murex.com::ea8630e0-3564-45b3-8d3c-4b70d9dd0164" providerId="AD" clId="Web-{4CE2FA7A-0BBA-E2DA-8419-1480CCD714C1}" dt="2023-11-20T16:44:06.466" v="0" actId="20577"/>
        <pc:sldMkLst>
          <pc:docMk/>
          <pc:sldMk cId="2955382903" sldId="472"/>
        </pc:sldMkLst>
        <pc:spChg chg="mod">
          <ac:chgData name="AHADI Hicham" userId="S::hahadi@murex.com::ea8630e0-3564-45b3-8d3c-4b70d9dd0164" providerId="AD" clId="Web-{4CE2FA7A-0BBA-E2DA-8419-1480CCD714C1}" dt="2023-11-20T16:44:06.466" v="0" actId="20577"/>
          <ac:spMkLst>
            <pc:docMk/>
            <pc:sldMk cId="2955382903" sldId="472"/>
            <ac:spMk id="5" creationId="{90A43917-933C-46C0-A7B3-A69CDF64F2D2}"/>
          </ac:spMkLst>
        </pc:spChg>
      </pc:sldChg>
    </pc:docChg>
  </pc:docChgLst>
  <pc:docChgLst>
    <pc:chgData name="AHADI Hicham" userId="S::hahadi@murex.com::ea8630e0-3564-45b3-8d3c-4b70d9dd0164" providerId="AD" clId="Web-{5E7223B8-33E1-9740-9397-75DBCF084975}"/>
    <pc:docChg chg="modSld sldOrd">
      <pc:chgData name="AHADI Hicham" userId="S::hahadi@murex.com::ea8630e0-3564-45b3-8d3c-4b70d9dd0164" providerId="AD" clId="Web-{5E7223B8-33E1-9740-9397-75DBCF084975}" dt="2023-11-22T15:23:54.258" v="1"/>
      <pc:docMkLst>
        <pc:docMk/>
      </pc:docMkLst>
      <pc:sldChg chg="modSp">
        <pc:chgData name="AHADI Hicham" userId="S::hahadi@murex.com::ea8630e0-3564-45b3-8d3c-4b70d9dd0164" providerId="AD" clId="Web-{5E7223B8-33E1-9740-9397-75DBCF084975}" dt="2023-11-22T10:27:49.211" v="0" actId="14100"/>
        <pc:sldMkLst>
          <pc:docMk/>
          <pc:sldMk cId="4098334749" sldId="452"/>
        </pc:sldMkLst>
        <pc:spChg chg="mod">
          <ac:chgData name="AHADI Hicham" userId="S::hahadi@murex.com::ea8630e0-3564-45b3-8d3c-4b70d9dd0164" providerId="AD" clId="Web-{5E7223B8-33E1-9740-9397-75DBCF084975}" dt="2023-11-22T10:27:49.211" v="0" actId="14100"/>
          <ac:spMkLst>
            <pc:docMk/>
            <pc:sldMk cId="4098334749" sldId="452"/>
            <ac:spMk id="3" creationId="{39FECFD4-D180-4DCB-919F-707BAE27029D}"/>
          </ac:spMkLst>
        </pc:spChg>
      </pc:sldChg>
      <pc:sldChg chg="ord">
        <pc:chgData name="AHADI Hicham" userId="S::hahadi@murex.com::ea8630e0-3564-45b3-8d3c-4b70d9dd0164" providerId="AD" clId="Web-{5E7223B8-33E1-9740-9397-75DBCF084975}" dt="2023-11-22T15:23:54.258" v="1"/>
        <pc:sldMkLst>
          <pc:docMk/>
          <pc:sldMk cId="229500829" sldId="45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07T12:41:52.827"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ABFB2-4563-46B8-B009-BD3EAD1779F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fr-FR"/>
        </a:p>
      </dgm:t>
    </dgm:pt>
    <dgm:pt modelId="{32D6F499-F3C1-4DD4-B24D-6A7251D8D01F}">
      <dgm:prSet phldrT="[Text]"/>
      <dgm:spPr/>
      <dgm:t>
        <a:bodyPr/>
        <a:lstStyle/>
        <a:p>
          <a:r>
            <a:rPr lang="fr-FR" dirty="0"/>
            <a:t>Field Format</a:t>
          </a:r>
        </a:p>
      </dgm:t>
    </dgm:pt>
    <dgm:pt modelId="{A3FE1600-A89B-4FF0-83BB-3E747A84EB8A}" type="parTrans" cxnId="{E6BF3C7F-DC2B-439A-9020-6D9789E3583E}">
      <dgm:prSet/>
      <dgm:spPr/>
      <dgm:t>
        <a:bodyPr/>
        <a:lstStyle/>
        <a:p>
          <a:endParaRPr lang="en-US"/>
        </a:p>
      </dgm:t>
    </dgm:pt>
    <dgm:pt modelId="{5A5E7BEF-C7B4-495C-B006-635783DF1A29}" type="sibTrans" cxnId="{E6BF3C7F-DC2B-439A-9020-6D9789E3583E}">
      <dgm:prSet/>
      <dgm:spPr/>
      <dgm:t>
        <a:bodyPr/>
        <a:lstStyle/>
        <a:p>
          <a:endParaRPr lang="en-US"/>
        </a:p>
      </dgm:t>
    </dgm:pt>
    <dgm:pt modelId="{2C7AF3D6-07A1-4C0E-A77F-529897335789}">
      <dgm:prSet phldrT="[Text]"/>
      <dgm:spPr/>
      <dgm:t>
        <a:bodyPr/>
        <a:lstStyle/>
        <a:p>
          <a:r>
            <a:rPr lang="fr-FR" dirty="0" err="1"/>
            <a:t>View</a:t>
          </a:r>
          <a:r>
            <a:rPr lang="fr-FR" dirty="0"/>
            <a:t> Format</a:t>
          </a:r>
          <a:endParaRPr lang="en-US" dirty="0"/>
        </a:p>
      </dgm:t>
    </dgm:pt>
    <dgm:pt modelId="{40F2FED4-6209-43DE-9967-EBFB9A17F7F1}" type="parTrans" cxnId="{8B68B9F8-4704-4C33-AFA2-BCB19B2B8637}">
      <dgm:prSet/>
      <dgm:spPr/>
      <dgm:t>
        <a:bodyPr/>
        <a:lstStyle/>
        <a:p>
          <a:endParaRPr lang="en-US"/>
        </a:p>
      </dgm:t>
    </dgm:pt>
    <dgm:pt modelId="{FF442C7E-4A86-45C5-BEE4-482D21CABCCC}" type="sibTrans" cxnId="{8B68B9F8-4704-4C33-AFA2-BCB19B2B8637}">
      <dgm:prSet/>
      <dgm:spPr/>
      <dgm:t>
        <a:bodyPr/>
        <a:lstStyle/>
        <a:p>
          <a:endParaRPr lang="en-US"/>
        </a:p>
      </dgm:t>
    </dgm:pt>
    <dgm:pt modelId="{C386BB57-E14E-4ABE-9D70-3FB27CC45356}">
      <dgm:prSet phldrT="[Text]"/>
      <dgm:spPr/>
      <dgm:t>
        <a:bodyPr/>
        <a:lstStyle/>
        <a:p>
          <a:r>
            <a:rPr lang="fr-FR" dirty="0" err="1"/>
            <a:t>Conditional</a:t>
          </a:r>
          <a:r>
            <a:rPr lang="fr-FR" dirty="0"/>
            <a:t> Format</a:t>
          </a:r>
          <a:endParaRPr lang="en-US" dirty="0"/>
        </a:p>
      </dgm:t>
    </dgm:pt>
    <dgm:pt modelId="{D74E4361-6FBE-468F-B42C-7DDF53F8AE82}" type="parTrans" cxnId="{8079C7B7-45E1-4729-90D4-D2C0D2952579}">
      <dgm:prSet/>
      <dgm:spPr/>
      <dgm:t>
        <a:bodyPr/>
        <a:lstStyle/>
        <a:p>
          <a:endParaRPr lang="en-US"/>
        </a:p>
      </dgm:t>
    </dgm:pt>
    <dgm:pt modelId="{C67D652E-CD96-493C-893B-5D3915EF96BE}" type="sibTrans" cxnId="{8079C7B7-45E1-4729-90D4-D2C0D2952579}">
      <dgm:prSet/>
      <dgm:spPr/>
      <dgm:t>
        <a:bodyPr/>
        <a:lstStyle/>
        <a:p>
          <a:endParaRPr lang="en-US"/>
        </a:p>
      </dgm:t>
    </dgm:pt>
    <dgm:pt modelId="{DA047996-2709-44D3-9765-F8DDB8003C2B}" type="pres">
      <dgm:prSet presAssocID="{F12ABFB2-4563-46B8-B009-BD3EAD1779FD}" presName="compositeShape" presStyleCnt="0">
        <dgm:presLayoutVars>
          <dgm:dir/>
          <dgm:resizeHandles/>
        </dgm:presLayoutVars>
      </dgm:prSet>
      <dgm:spPr/>
    </dgm:pt>
    <dgm:pt modelId="{E437B988-375B-4246-B6C1-F53E7AFE30AB}" type="pres">
      <dgm:prSet presAssocID="{F12ABFB2-4563-46B8-B009-BD3EAD1779FD}" presName="pyramid" presStyleLbl="node1" presStyleIdx="0" presStyleCnt="1"/>
      <dgm:spPr/>
    </dgm:pt>
    <dgm:pt modelId="{6BEF3163-DF4A-480B-8217-519A49BBD121}" type="pres">
      <dgm:prSet presAssocID="{F12ABFB2-4563-46B8-B009-BD3EAD1779FD}" presName="theList" presStyleCnt="0"/>
      <dgm:spPr/>
    </dgm:pt>
    <dgm:pt modelId="{C960DC9D-8061-41A7-A8FE-5876206D791B}" type="pres">
      <dgm:prSet presAssocID="{C386BB57-E14E-4ABE-9D70-3FB27CC45356}" presName="aNode" presStyleLbl="fgAcc1" presStyleIdx="0" presStyleCnt="3" custLinFactNeighborX="-72035" custLinFactNeighborY="4197">
        <dgm:presLayoutVars>
          <dgm:bulletEnabled val="1"/>
        </dgm:presLayoutVars>
      </dgm:prSet>
      <dgm:spPr/>
    </dgm:pt>
    <dgm:pt modelId="{8D368EE4-A53C-4060-BF48-5DD1292203BF}" type="pres">
      <dgm:prSet presAssocID="{C386BB57-E14E-4ABE-9D70-3FB27CC45356}" presName="aSpace" presStyleCnt="0"/>
      <dgm:spPr/>
    </dgm:pt>
    <dgm:pt modelId="{B5AE79DC-76FF-4378-B31B-AA12340ACFE6}" type="pres">
      <dgm:prSet presAssocID="{32D6F499-F3C1-4DD4-B24D-6A7251D8D01F}" presName="aNode" presStyleLbl="fgAcc1" presStyleIdx="1" presStyleCnt="3" custLinFactNeighborX="-72035" custLinFactNeighborY="4197">
        <dgm:presLayoutVars>
          <dgm:bulletEnabled val="1"/>
        </dgm:presLayoutVars>
      </dgm:prSet>
      <dgm:spPr/>
    </dgm:pt>
    <dgm:pt modelId="{C004B38C-1F61-4BEF-ABDC-603E240BA95D}" type="pres">
      <dgm:prSet presAssocID="{32D6F499-F3C1-4DD4-B24D-6A7251D8D01F}" presName="aSpace" presStyleCnt="0"/>
      <dgm:spPr/>
    </dgm:pt>
    <dgm:pt modelId="{C76F0A87-97EC-4413-BB74-9D01BB3D87A3}" type="pres">
      <dgm:prSet presAssocID="{2C7AF3D6-07A1-4C0E-A77F-529897335789}" presName="aNode" presStyleLbl="fgAcc1" presStyleIdx="2" presStyleCnt="3" custLinFactNeighborX="-72035" custLinFactNeighborY="4197">
        <dgm:presLayoutVars>
          <dgm:bulletEnabled val="1"/>
        </dgm:presLayoutVars>
      </dgm:prSet>
      <dgm:spPr/>
    </dgm:pt>
    <dgm:pt modelId="{F4F2D681-86EC-48FB-A7EA-D2409C453E23}" type="pres">
      <dgm:prSet presAssocID="{2C7AF3D6-07A1-4C0E-A77F-529897335789}" presName="aSpace" presStyleCnt="0"/>
      <dgm:spPr/>
    </dgm:pt>
  </dgm:ptLst>
  <dgm:cxnLst>
    <dgm:cxn modelId="{E712F84D-8991-4107-B905-21A63957EF89}" type="presOf" srcId="{32D6F499-F3C1-4DD4-B24D-6A7251D8D01F}" destId="{B5AE79DC-76FF-4378-B31B-AA12340ACFE6}" srcOrd="0" destOrd="0" presId="urn:microsoft.com/office/officeart/2005/8/layout/pyramid2"/>
    <dgm:cxn modelId="{E6BF3C7F-DC2B-439A-9020-6D9789E3583E}" srcId="{F12ABFB2-4563-46B8-B009-BD3EAD1779FD}" destId="{32D6F499-F3C1-4DD4-B24D-6A7251D8D01F}" srcOrd="1" destOrd="0" parTransId="{A3FE1600-A89B-4FF0-83BB-3E747A84EB8A}" sibTransId="{5A5E7BEF-C7B4-495C-B006-635783DF1A29}"/>
    <dgm:cxn modelId="{2D1531A0-D33F-4D6B-85B4-F57F12E75584}" type="presOf" srcId="{2C7AF3D6-07A1-4C0E-A77F-529897335789}" destId="{C76F0A87-97EC-4413-BB74-9D01BB3D87A3}" srcOrd="0" destOrd="0" presId="urn:microsoft.com/office/officeart/2005/8/layout/pyramid2"/>
    <dgm:cxn modelId="{8079C7B7-45E1-4729-90D4-D2C0D2952579}" srcId="{F12ABFB2-4563-46B8-B009-BD3EAD1779FD}" destId="{C386BB57-E14E-4ABE-9D70-3FB27CC45356}" srcOrd="0" destOrd="0" parTransId="{D74E4361-6FBE-468F-B42C-7DDF53F8AE82}" sibTransId="{C67D652E-CD96-493C-893B-5D3915EF96BE}"/>
    <dgm:cxn modelId="{6D31D0CA-8E55-4713-B780-5405F6948C0E}" type="presOf" srcId="{F12ABFB2-4563-46B8-B009-BD3EAD1779FD}" destId="{DA047996-2709-44D3-9765-F8DDB8003C2B}" srcOrd="0" destOrd="0" presId="urn:microsoft.com/office/officeart/2005/8/layout/pyramid2"/>
    <dgm:cxn modelId="{A419F3F1-A6F5-4096-AA76-F1F91AED7A02}" type="presOf" srcId="{C386BB57-E14E-4ABE-9D70-3FB27CC45356}" destId="{C960DC9D-8061-41A7-A8FE-5876206D791B}" srcOrd="0" destOrd="0" presId="urn:microsoft.com/office/officeart/2005/8/layout/pyramid2"/>
    <dgm:cxn modelId="{8B68B9F8-4704-4C33-AFA2-BCB19B2B8637}" srcId="{F12ABFB2-4563-46B8-B009-BD3EAD1779FD}" destId="{2C7AF3D6-07A1-4C0E-A77F-529897335789}" srcOrd="2" destOrd="0" parTransId="{40F2FED4-6209-43DE-9967-EBFB9A17F7F1}" sibTransId="{FF442C7E-4A86-45C5-BEE4-482D21CABCCC}"/>
    <dgm:cxn modelId="{6F236666-713E-4E72-B169-41D9773E4A59}" type="presParOf" srcId="{DA047996-2709-44D3-9765-F8DDB8003C2B}" destId="{E437B988-375B-4246-B6C1-F53E7AFE30AB}" srcOrd="0" destOrd="0" presId="urn:microsoft.com/office/officeart/2005/8/layout/pyramid2"/>
    <dgm:cxn modelId="{712DB2E9-075F-4E42-B847-94869B78702A}" type="presParOf" srcId="{DA047996-2709-44D3-9765-F8DDB8003C2B}" destId="{6BEF3163-DF4A-480B-8217-519A49BBD121}" srcOrd="1" destOrd="0" presId="urn:microsoft.com/office/officeart/2005/8/layout/pyramid2"/>
    <dgm:cxn modelId="{80A4F464-C973-4AE8-9EE7-8FB3107E56FE}" type="presParOf" srcId="{6BEF3163-DF4A-480B-8217-519A49BBD121}" destId="{C960DC9D-8061-41A7-A8FE-5876206D791B}" srcOrd="0" destOrd="0" presId="urn:microsoft.com/office/officeart/2005/8/layout/pyramid2"/>
    <dgm:cxn modelId="{4A4B6A47-5D9C-46E4-8E7F-458AE8649535}" type="presParOf" srcId="{6BEF3163-DF4A-480B-8217-519A49BBD121}" destId="{8D368EE4-A53C-4060-BF48-5DD1292203BF}" srcOrd="1" destOrd="0" presId="urn:microsoft.com/office/officeart/2005/8/layout/pyramid2"/>
    <dgm:cxn modelId="{AF36D17E-870F-446C-92D4-633316D7B1E2}" type="presParOf" srcId="{6BEF3163-DF4A-480B-8217-519A49BBD121}" destId="{B5AE79DC-76FF-4378-B31B-AA12340ACFE6}" srcOrd="2" destOrd="0" presId="urn:microsoft.com/office/officeart/2005/8/layout/pyramid2"/>
    <dgm:cxn modelId="{8BB4ED7A-EB59-4D52-8D07-3ACE06052988}" type="presParOf" srcId="{6BEF3163-DF4A-480B-8217-519A49BBD121}" destId="{C004B38C-1F61-4BEF-ABDC-603E240BA95D}" srcOrd="3" destOrd="0" presId="urn:microsoft.com/office/officeart/2005/8/layout/pyramid2"/>
    <dgm:cxn modelId="{A1432B36-BCC8-486A-A30B-68E34AE1C953}" type="presParOf" srcId="{6BEF3163-DF4A-480B-8217-519A49BBD121}" destId="{C76F0A87-97EC-4413-BB74-9D01BB3D87A3}" srcOrd="4" destOrd="0" presId="urn:microsoft.com/office/officeart/2005/8/layout/pyramid2"/>
    <dgm:cxn modelId="{71FAB730-DBDB-4D41-A2FD-E866D0B591A5}" type="presParOf" srcId="{6BEF3163-DF4A-480B-8217-519A49BBD121}" destId="{F4F2D681-86EC-48FB-A7EA-D2409C453E23}"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ABFB2-4563-46B8-B009-BD3EAD1779FD}" type="doc">
      <dgm:prSet loTypeId="urn:microsoft.com/office/officeart/2005/8/layout/pyramid2" loCatId="pyramid" qsTypeId="urn:microsoft.com/office/officeart/2005/8/quickstyle/simple1" qsCatId="simple" csTypeId="urn:microsoft.com/office/officeart/2005/8/colors/accent1_2" csCatId="accent1" phldr="1"/>
      <dgm:spPr/>
    </dgm:pt>
    <dgm:pt modelId="{32D6F499-F3C1-4DD4-B24D-6A7251D8D01F}">
      <dgm:prSet phldrT="[Text]"/>
      <dgm:spPr/>
      <dgm:t>
        <a:bodyPr/>
        <a:lstStyle/>
        <a:p>
          <a:r>
            <a:rPr lang="fr-FR" dirty="0"/>
            <a:t>Field Format</a:t>
          </a:r>
        </a:p>
      </dgm:t>
    </dgm:pt>
    <dgm:pt modelId="{A3FE1600-A89B-4FF0-83BB-3E747A84EB8A}" type="parTrans" cxnId="{E6BF3C7F-DC2B-439A-9020-6D9789E3583E}">
      <dgm:prSet/>
      <dgm:spPr/>
      <dgm:t>
        <a:bodyPr/>
        <a:lstStyle/>
        <a:p>
          <a:endParaRPr lang="en-US"/>
        </a:p>
      </dgm:t>
    </dgm:pt>
    <dgm:pt modelId="{5A5E7BEF-C7B4-495C-B006-635783DF1A29}" type="sibTrans" cxnId="{E6BF3C7F-DC2B-439A-9020-6D9789E3583E}">
      <dgm:prSet/>
      <dgm:spPr/>
      <dgm:t>
        <a:bodyPr/>
        <a:lstStyle/>
        <a:p>
          <a:endParaRPr lang="en-US"/>
        </a:p>
      </dgm:t>
    </dgm:pt>
    <dgm:pt modelId="{2C7AF3D6-07A1-4C0E-A77F-529897335789}">
      <dgm:prSet phldrT="[Text]">
        <dgm:style>
          <a:lnRef idx="1">
            <a:schemeClr val="accent6"/>
          </a:lnRef>
          <a:fillRef idx="2">
            <a:schemeClr val="accent6"/>
          </a:fillRef>
          <a:effectRef idx="1">
            <a:schemeClr val="accent6"/>
          </a:effectRef>
          <a:fontRef idx="minor">
            <a:schemeClr val="dk1"/>
          </a:fontRef>
        </dgm:style>
      </dgm:prSet>
      <dgm:spPr/>
      <dgm:t>
        <a:bodyPr/>
        <a:lstStyle/>
        <a:p>
          <a:r>
            <a:rPr lang="fr-FR" dirty="0" err="1"/>
            <a:t>View</a:t>
          </a:r>
          <a:r>
            <a:rPr lang="fr-FR" dirty="0"/>
            <a:t> Format</a:t>
          </a:r>
          <a:endParaRPr lang="en-US" dirty="0"/>
        </a:p>
      </dgm:t>
    </dgm:pt>
    <dgm:pt modelId="{40F2FED4-6209-43DE-9967-EBFB9A17F7F1}" type="parTrans" cxnId="{8B68B9F8-4704-4C33-AFA2-BCB19B2B8637}">
      <dgm:prSet/>
      <dgm:spPr/>
      <dgm:t>
        <a:bodyPr/>
        <a:lstStyle/>
        <a:p>
          <a:endParaRPr lang="en-US"/>
        </a:p>
      </dgm:t>
    </dgm:pt>
    <dgm:pt modelId="{FF442C7E-4A86-45C5-BEE4-482D21CABCCC}" type="sibTrans" cxnId="{8B68B9F8-4704-4C33-AFA2-BCB19B2B8637}">
      <dgm:prSet/>
      <dgm:spPr/>
      <dgm:t>
        <a:bodyPr/>
        <a:lstStyle/>
        <a:p>
          <a:endParaRPr lang="en-US"/>
        </a:p>
      </dgm:t>
    </dgm:pt>
    <dgm:pt modelId="{C386BB57-E14E-4ABE-9D70-3FB27CC45356}">
      <dgm:prSet phldrT="[Text]"/>
      <dgm:spPr/>
      <dgm:t>
        <a:bodyPr/>
        <a:lstStyle/>
        <a:p>
          <a:r>
            <a:rPr lang="fr-FR" dirty="0" err="1"/>
            <a:t>Conditional</a:t>
          </a:r>
          <a:r>
            <a:rPr lang="fr-FR" dirty="0"/>
            <a:t> Format</a:t>
          </a:r>
          <a:endParaRPr lang="en-US" dirty="0"/>
        </a:p>
      </dgm:t>
    </dgm:pt>
    <dgm:pt modelId="{D74E4361-6FBE-468F-B42C-7DDF53F8AE82}" type="parTrans" cxnId="{8079C7B7-45E1-4729-90D4-D2C0D2952579}">
      <dgm:prSet/>
      <dgm:spPr/>
      <dgm:t>
        <a:bodyPr/>
        <a:lstStyle/>
        <a:p>
          <a:endParaRPr lang="en-US"/>
        </a:p>
      </dgm:t>
    </dgm:pt>
    <dgm:pt modelId="{C67D652E-CD96-493C-893B-5D3915EF96BE}" type="sibTrans" cxnId="{8079C7B7-45E1-4729-90D4-D2C0D2952579}">
      <dgm:prSet/>
      <dgm:spPr/>
      <dgm:t>
        <a:bodyPr/>
        <a:lstStyle/>
        <a:p>
          <a:endParaRPr lang="en-US"/>
        </a:p>
      </dgm:t>
    </dgm:pt>
    <dgm:pt modelId="{DA047996-2709-44D3-9765-F8DDB8003C2B}" type="pres">
      <dgm:prSet presAssocID="{F12ABFB2-4563-46B8-B009-BD3EAD1779FD}" presName="compositeShape" presStyleCnt="0">
        <dgm:presLayoutVars>
          <dgm:dir/>
          <dgm:resizeHandles/>
        </dgm:presLayoutVars>
      </dgm:prSet>
      <dgm:spPr/>
    </dgm:pt>
    <dgm:pt modelId="{E437B988-375B-4246-B6C1-F53E7AFE30AB}" type="pres">
      <dgm:prSet presAssocID="{F12ABFB2-4563-46B8-B009-BD3EAD1779FD}" presName="pyramid" presStyleLbl="node1" presStyleIdx="0" presStyleCnt="1"/>
      <dgm:spPr/>
    </dgm:pt>
    <dgm:pt modelId="{6BEF3163-DF4A-480B-8217-519A49BBD121}" type="pres">
      <dgm:prSet presAssocID="{F12ABFB2-4563-46B8-B009-BD3EAD1779FD}" presName="theList" presStyleCnt="0"/>
      <dgm:spPr/>
    </dgm:pt>
    <dgm:pt modelId="{C960DC9D-8061-41A7-A8FE-5876206D791B}" type="pres">
      <dgm:prSet presAssocID="{C386BB57-E14E-4ABE-9D70-3FB27CC45356}" presName="aNode" presStyleLbl="fgAcc1" presStyleIdx="0" presStyleCnt="3" custLinFactNeighborX="-72035" custLinFactNeighborY="4197">
        <dgm:presLayoutVars>
          <dgm:bulletEnabled val="1"/>
        </dgm:presLayoutVars>
      </dgm:prSet>
      <dgm:spPr/>
    </dgm:pt>
    <dgm:pt modelId="{8D368EE4-A53C-4060-BF48-5DD1292203BF}" type="pres">
      <dgm:prSet presAssocID="{C386BB57-E14E-4ABE-9D70-3FB27CC45356}" presName="aSpace" presStyleCnt="0"/>
      <dgm:spPr/>
    </dgm:pt>
    <dgm:pt modelId="{B5AE79DC-76FF-4378-B31B-AA12340ACFE6}" type="pres">
      <dgm:prSet presAssocID="{32D6F499-F3C1-4DD4-B24D-6A7251D8D01F}" presName="aNode" presStyleLbl="fgAcc1" presStyleIdx="1" presStyleCnt="3" custLinFactNeighborX="-72035" custLinFactNeighborY="4197">
        <dgm:presLayoutVars>
          <dgm:bulletEnabled val="1"/>
        </dgm:presLayoutVars>
      </dgm:prSet>
      <dgm:spPr/>
    </dgm:pt>
    <dgm:pt modelId="{C004B38C-1F61-4BEF-ABDC-603E240BA95D}" type="pres">
      <dgm:prSet presAssocID="{32D6F499-F3C1-4DD4-B24D-6A7251D8D01F}" presName="aSpace" presStyleCnt="0"/>
      <dgm:spPr/>
    </dgm:pt>
    <dgm:pt modelId="{C76F0A87-97EC-4413-BB74-9D01BB3D87A3}" type="pres">
      <dgm:prSet presAssocID="{2C7AF3D6-07A1-4C0E-A77F-529897335789}" presName="aNode" presStyleLbl="fgAcc1" presStyleIdx="2" presStyleCnt="3" custLinFactNeighborX="-72035" custLinFactNeighborY="4197">
        <dgm:presLayoutVars>
          <dgm:bulletEnabled val="1"/>
        </dgm:presLayoutVars>
      </dgm:prSet>
      <dgm:spPr/>
    </dgm:pt>
    <dgm:pt modelId="{F4F2D681-86EC-48FB-A7EA-D2409C453E23}" type="pres">
      <dgm:prSet presAssocID="{2C7AF3D6-07A1-4C0E-A77F-529897335789}" presName="aSpace" presStyleCnt="0"/>
      <dgm:spPr/>
    </dgm:pt>
  </dgm:ptLst>
  <dgm:cxnLst>
    <dgm:cxn modelId="{6D0C7D21-F0F0-4BEB-9762-80A35EF253A0}" type="presOf" srcId="{C386BB57-E14E-4ABE-9D70-3FB27CC45356}" destId="{C960DC9D-8061-41A7-A8FE-5876206D791B}" srcOrd="0" destOrd="0" presId="urn:microsoft.com/office/officeart/2005/8/layout/pyramid2"/>
    <dgm:cxn modelId="{97F0E04E-54FD-43FD-BDD3-74A907B0357D}" type="presOf" srcId="{2C7AF3D6-07A1-4C0E-A77F-529897335789}" destId="{C76F0A87-97EC-4413-BB74-9D01BB3D87A3}" srcOrd="0" destOrd="0" presId="urn:microsoft.com/office/officeart/2005/8/layout/pyramid2"/>
    <dgm:cxn modelId="{E6BF3C7F-DC2B-439A-9020-6D9789E3583E}" srcId="{F12ABFB2-4563-46B8-B009-BD3EAD1779FD}" destId="{32D6F499-F3C1-4DD4-B24D-6A7251D8D01F}" srcOrd="1" destOrd="0" parTransId="{A3FE1600-A89B-4FF0-83BB-3E747A84EB8A}" sibTransId="{5A5E7BEF-C7B4-495C-B006-635783DF1A29}"/>
    <dgm:cxn modelId="{8079C7B7-45E1-4729-90D4-D2C0D2952579}" srcId="{F12ABFB2-4563-46B8-B009-BD3EAD1779FD}" destId="{C386BB57-E14E-4ABE-9D70-3FB27CC45356}" srcOrd="0" destOrd="0" parTransId="{D74E4361-6FBE-468F-B42C-7DDF53F8AE82}" sibTransId="{C67D652E-CD96-493C-893B-5D3915EF96BE}"/>
    <dgm:cxn modelId="{A36B4ACB-EA83-4A37-983F-79A0BAE05C41}" type="presOf" srcId="{32D6F499-F3C1-4DD4-B24D-6A7251D8D01F}" destId="{B5AE79DC-76FF-4378-B31B-AA12340ACFE6}" srcOrd="0" destOrd="0" presId="urn:microsoft.com/office/officeart/2005/8/layout/pyramid2"/>
    <dgm:cxn modelId="{645EECDB-21BB-484F-939D-4FFB63138D0A}" type="presOf" srcId="{F12ABFB2-4563-46B8-B009-BD3EAD1779FD}" destId="{DA047996-2709-44D3-9765-F8DDB8003C2B}" srcOrd="0" destOrd="0" presId="urn:microsoft.com/office/officeart/2005/8/layout/pyramid2"/>
    <dgm:cxn modelId="{8B68B9F8-4704-4C33-AFA2-BCB19B2B8637}" srcId="{F12ABFB2-4563-46B8-B009-BD3EAD1779FD}" destId="{2C7AF3D6-07A1-4C0E-A77F-529897335789}" srcOrd="2" destOrd="0" parTransId="{40F2FED4-6209-43DE-9967-EBFB9A17F7F1}" sibTransId="{FF442C7E-4A86-45C5-BEE4-482D21CABCCC}"/>
    <dgm:cxn modelId="{14D2971F-726D-4192-8F29-0E1517B011B4}" type="presParOf" srcId="{DA047996-2709-44D3-9765-F8DDB8003C2B}" destId="{E437B988-375B-4246-B6C1-F53E7AFE30AB}" srcOrd="0" destOrd="0" presId="urn:microsoft.com/office/officeart/2005/8/layout/pyramid2"/>
    <dgm:cxn modelId="{93FEE3BC-CF0A-40D1-8BF5-381530B95570}" type="presParOf" srcId="{DA047996-2709-44D3-9765-F8DDB8003C2B}" destId="{6BEF3163-DF4A-480B-8217-519A49BBD121}" srcOrd="1" destOrd="0" presId="urn:microsoft.com/office/officeart/2005/8/layout/pyramid2"/>
    <dgm:cxn modelId="{D4155B6A-0AC7-4941-9B7F-2BB194BD2FB3}" type="presParOf" srcId="{6BEF3163-DF4A-480B-8217-519A49BBD121}" destId="{C960DC9D-8061-41A7-A8FE-5876206D791B}" srcOrd="0" destOrd="0" presId="urn:microsoft.com/office/officeart/2005/8/layout/pyramid2"/>
    <dgm:cxn modelId="{A658FB9F-0EF3-4EDD-B615-3CA012074C70}" type="presParOf" srcId="{6BEF3163-DF4A-480B-8217-519A49BBD121}" destId="{8D368EE4-A53C-4060-BF48-5DD1292203BF}" srcOrd="1" destOrd="0" presId="urn:microsoft.com/office/officeart/2005/8/layout/pyramid2"/>
    <dgm:cxn modelId="{648FBDBC-8B96-466F-A6FD-B054E495560F}" type="presParOf" srcId="{6BEF3163-DF4A-480B-8217-519A49BBD121}" destId="{B5AE79DC-76FF-4378-B31B-AA12340ACFE6}" srcOrd="2" destOrd="0" presId="urn:microsoft.com/office/officeart/2005/8/layout/pyramid2"/>
    <dgm:cxn modelId="{0DF8E66E-21F1-4F73-B7B4-84C418945424}" type="presParOf" srcId="{6BEF3163-DF4A-480B-8217-519A49BBD121}" destId="{C004B38C-1F61-4BEF-ABDC-603E240BA95D}" srcOrd="3" destOrd="0" presId="urn:microsoft.com/office/officeart/2005/8/layout/pyramid2"/>
    <dgm:cxn modelId="{EC57F1C2-BB15-4E15-A226-08605AB809B7}" type="presParOf" srcId="{6BEF3163-DF4A-480B-8217-519A49BBD121}" destId="{C76F0A87-97EC-4413-BB74-9D01BB3D87A3}" srcOrd="4" destOrd="0" presId="urn:microsoft.com/office/officeart/2005/8/layout/pyramid2"/>
    <dgm:cxn modelId="{1C742B03-BBE0-4B18-B154-1F4A2273729C}" type="presParOf" srcId="{6BEF3163-DF4A-480B-8217-519A49BBD121}" destId="{F4F2D681-86EC-48FB-A7EA-D2409C453E2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2ABFB2-4563-46B8-B009-BD3EAD1779F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fr-FR"/>
        </a:p>
      </dgm:t>
    </dgm:pt>
    <dgm:pt modelId="{32D6F499-F3C1-4DD4-B24D-6A7251D8D01F}">
      <dgm:prSet phldrT="[Text]">
        <dgm:style>
          <a:lnRef idx="1">
            <a:schemeClr val="accent6"/>
          </a:lnRef>
          <a:fillRef idx="2">
            <a:schemeClr val="accent6"/>
          </a:fillRef>
          <a:effectRef idx="1">
            <a:schemeClr val="accent6"/>
          </a:effectRef>
          <a:fontRef idx="minor">
            <a:schemeClr val="dk1"/>
          </a:fontRef>
        </dgm:style>
      </dgm:prSet>
      <dgm:spPr/>
      <dgm:t>
        <a:bodyPr/>
        <a:lstStyle/>
        <a:p>
          <a:r>
            <a:rPr lang="fr-FR" dirty="0"/>
            <a:t>Field Format</a:t>
          </a:r>
        </a:p>
      </dgm:t>
    </dgm:pt>
    <dgm:pt modelId="{A3FE1600-A89B-4FF0-83BB-3E747A84EB8A}" type="parTrans" cxnId="{E6BF3C7F-DC2B-439A-9020-6D9789E3583E}">
      <dgm:prSet/>
      <dgm:spPr/>
      <dgm:t>
        <a:bodyPr/>
        <a:lstStyle/>
        <a:p>
          <a:endParaRPr lang="en-US"/>
        </a:p>
      </dgm:t>
    </dgm:pt>
    <dgm:pt modelId="{5A5E7BEF-C7B4-495C-B006-635783DF1A29}" type="sibTrans" cxnId="{E6BF3C7F-DC2B-439A-9020-6D9789E3583E}">
      <dgm:prSet/>
      <dgm:spPr/>
      <dgm:t>
        <a:bodyPr/>
        <a:lstStyle/>
        <a:p>
          <a:endParaRPr lang="en-US"/>
        </a:p>
      </dgm:t>
    </dgm:pt>
    <dgm:pt modelId="{2C7AF3D6-07A1-4C0E-A77F-529897335789}">
      <dgm:prSet phldrT="[Text]"/>
      <dgm:spPr/>
      <dgm:t>
        <a:bodyPr/>
        <a:lstStyle/>
        <a:p>
          <a:r>
            <a:rPr lang="fr-FR" dirty="0" err="1"/>
            <a:t>View</a:t>
          </a:r>
          <a:r>
            <a:rPr lang="fr-FR" dirty="0"/>
            <a:t> Format</a:t>
          </a:r>
          <a:endParaRPr lang="en-US" dirty="0"/>
        </a:p>
      </dgm:t>
    </dgm:pt>
    <dgm:pt modelId="{40F2FED4-6209-43DE-9967-EBFB9A17F7F1}" type="parTrans" cxnId="{8B68B9F8-4704-4C33-AFA2-BCB19B2B8637}">
      <dgm:prSet/>
      <dgm:spPr/>
      <dgm:t>
        <a:bodyPr/>
        <a:lstStyle/>
        <a:p>
          <a:endParaRPr lang="en-US"/>
        </a:p>
      </dgm:t>
    </dgm:pt>
    <dgm:pt modelId="{FF442C7E-4A86-45C5-BEE4-482D21CABCCC}" type="sibTrans" cxnId="{8B68B9F8-4704-4C33-AFA2-BCB19B2B8637}">
      <dgm:prSet/>
      <dgm:spPr/>
      <dgm:t>
        <a:bodyPr/>
        <a:lstStyle/>
        <a:p>
          <a:endParaRPr lang="en-US"/>
        </a:p>
      </dgm:t>
    </dgm:pt>
    <dgm:pt modelId="{C386BB57-E14E-4ABE-9D70-3FB27CC45356}">
      <dgm:prSet phldrT="[Text]"/>
      <dgm:spPr/>
      <dgm:t>
        <a:bodyPr/>
        <a:lstStyle/>
        <a:p>
          <a:r>
            <a:rPr lang="fr-FR" dirty="0" err="1"/>
            <a:t>Conditional</a:t>
          </a:r>
          <a:r>
            <a:rPr lang="fr-FR" dirty="0"/>
            <a:t> Format</a:t>
          </a:r>
          <a:endParaRPr lang="en-US" dirty="0"/>
        </a:p>
      </dgm:t>
    </dgm:pt>
    <dgm:pt modelId="{D74E4361-6FBE-468F-B42C-7DDF53F8AE82}" type="parTrans" cxnId="{8079C7B7-45E1-4729-90D4-D2C0D2952579}">
      <dgm:prSet/>
      <dgm:spPr/>
      <dgm:t>
        <a:bodyPr/>
        <a:lstStyle/>
        <a:p>
          <a:endParaRPr lang="en-US"/>
        </a:p>
      </dgm:t>
    </dgm:pt>
    <dgm:pt modelId="{C67D652E-CD96-493C-893B-5D3915EF96BE}" type="sibTrans" cxnId="{8079C7B7-45E1-4729-90D4-D2C0D2952579}">
      <dgm:prSet/>
      <dgm:spPr/>
      <dgm:t>
        <a:bodyPr/>
        <a:lstStyle/>
        <a:p>
          <a:endParaRPr lang="en-US"/>
        </a:p>
      </dgm:t>
    </dgm:pt>
    <dgm:pt modelId="{DA047996-2709-44D3-9765-F8DDB8003C2B}" type="pres">
      <dgm:prSet presAssocID="{F12ABFB2-4563-46B8-B009-BD3EAD1779FD}" presName="compositeShape" presStyleCnt="0">
        <dgm:presLayoutVars>
          <dgm:dir/>
          <dgm:resizeHandles/>
        </dgm:presLayoutVars>
      </dgm:prSet>
      <dgm:spPr/>
    </dgm:pt>
    <dgm:pt modelId="{E437B988-375B-4246-B6C1-F53E7AFE30AB}" type="pres">
      <dgm:prSet presAssocID="{F12ABFB2-4563-46B8-B009-BD3EAD1779FD}" presName="pyramid" presStyleLbl="node1" presStyleIdx="0" presStyleCnt="1"/>
      <dgm:spPr/>
    </dgm:pt>
    <dgm:pt modelId="{6BEF3163-DF4A-480B-8217-519A49BBD121}" type="pres">
      <dgm:prSet presAssocID="{F12ABFB2-4563-46B8-B009-BD3EAD1779FD}" presName="theList" presStyleCnt="0"/>
      <dgm:spPr/>
    </dgm:pt>
    <dgm:pt modelId="{C960DC9D-8061-41A7-A8FE-5876206D791B}" type="pres">
      <dgm:prSet presAssocID="{C386BB57-E14E-4ABE-9D70-3FB27CC45356}" presName="aNode" presStyleLbl="fgAcc1" presStyleIdx="0" presStyleCnt="3" custLinFactNeighborX="-72035" custLinFactNeighborY="4197">
        <dgm:presLayoutVars>
          <dgm:bulletEnabled val="1"/>
        </dgm:presLayoutVars>
      </dgm:prSet>
      <dgm:spPr/>
    </dgm:pt>
    <dgm:pt modelId="{8D368EE4-A53C-4060-BF48-5DD1292203BF}" type="pres">
      <dgm:prSet presAssocID="{C386BB57-E14E-4ABE-9D70-3FB27CC45356}" presName="aSpace" presStyleCnt="0"/>
      <dgm:spPr/>
    </dgm:pt>
    <dgm:pt modelId="{B5AE79DC-76FF-4378-B31B-AA12340ACFE6}" type="pres">
      <dgm:prSet presAssocID="{32D6F499-F3C1-4DD4-B24D-6A7251D8D01F}" presName="aNode" presStyleLbl="fgAcc1" presStyleIdx="1" presStyleCnt="3" custLinFactNeighborX="-72035" custLinFactNeighborY="4197">
        <dgm:presLayoutVars>
          <dgm:bulletEnabled val="1"/>
        </dgm:presLayoutVars>
      </dgm:prSet>
      <dgm:spPr/>
    </dgm:pt>
    <dgm:pt modelId="{C004B38C-1F61-4BEF-ABDC-603E240BA95D}" type="pres">
      <dgm:prSet presAssocID="{32D6F499-F3C1-4DD4-B24D-6A7251D8D01F}" presName="aSpace" presStyleCnt="0"/>
      <dgm:spPr/>
    </dgm:pt>
    <dgm:pt modelId="{C76F0A87-97EC-4413-BB74-9D01BB3D87A3}" type="pres">
      <dgm:prSet presAssocID="{2C7AF3D6-07A1-4C0E-A77F-529897335789}" presName="aNode" presStyleLbl="fgAcc1" presStyleIdx="2" presStyleCnt="3" custLinFactNeighborX="-72035" custLinFactNeighborY="4197">
        <dgm:presLayoutVars>
          <dgm:bulletEnabled val="1"/>
        </dgm:presLayoutVars>
      </dgm:prSet>
      <dgm:spPr/>
    </dgm:pt>
    <dgm:pt modelId="{F4F2D681-86EC-48FB-A7EA-D2409C453E23}" type="pres">
      <dgm:prSet presAssocID="{2C7AF3D6-07A1-4C0E-A77F-529897335789}" presName="aSpace" presStyleCnt="0"/>
      <dgm:spPr/>
    </dgm:pt>
  </dgm:ptLst>
  <dgm:cxnLst>
    <dgm:cxn modelId="{68454F3E-7158-443D-80A9-9A7F2070681F}" type="presOf" srcId="{C386BB57-E14E-4ABE-9D70-3FB27CC45356}" destId="{C960DC9D-8061-41A7-A8FE-5876206D791B}" srcOrd="0" destOrd="0" presId="urn:microsoft.com/office/officeart/2005/8/layout/pyramid2"/>
    <dgm:cxn modelId="{E6BF3C7F-DC2B-439A-9020-6D9789E3583E}" srcId="{F12ABFB2-4563-46B8-B009-BD3EAD1779FD}" destId="{32D6F499-F3C1-4DD4-B24D-6A7251D8D01F}" srcOrd="1" destOrd="0" parTransId="{A3FE1600-A89B-4FF0-83BB-3E747A84EB8A}" sibTransId="{5A5E7BEF-C7B4-495C-B006-635783DF1A29}"/>
    <dgm:cxn modelId="{D10FE79E-9DF9-4832-B987-4EA751AFDBC8}" type="presOf" srcId="{32D6F499-F3C1-4DD4-B24D-6A7251D8D01F}" destId="{B5AE79DC-76FF-4378-B31B-AA12340ACFE6}" srcOrd="0" destOrd="0" presId="urn:microsoft.com/office/officeart/2005/8/layout/pyramid2"/>
    <dgm:cxn modelId="{F3EA9BB7-C976-4B63-88D3-EFE0E57D74C1}" type="presOf" srcId="{2C7AF3D6-07A1-4C0E-A77F-529897335789}" destId="{C76F0A87-97EC-4413-BB74-9D01BB3D87A3}" srcOrd="0" destOrd="0" presId="urn:microsoft.com/office/officeart/2005/8/layout/pyramid2"/>
    <dgm:cxn modelId="{8079C7B7-45E1-4729-90D4-D2C0D2952579}" srcId="{F12ABFB2-4563-46B8-B009-BD3EAD1779FD}" destId="{C386BB57-E14E-4ABE-9D70-3FB27CC45356}" srcOrd="0" destOrd="0" parTransId="{D74E4361-6FBE-468F-B42C-7DDF53F8AE82}" sibTransId="{C67D652E-CD96-493C-893B-5D3915EF96BE}"/>
    <dgm:cxn modelId="{7C13D3F5-4FBE-4CE3-A0A1-2FAD3B15F13F}" type="presOf" srcId="{F12ABFB2-4563-46B8-B009-BD3EAD1779FD}" destId="{DA047996-2709-44D3-9765-F8DDB8003C2B}" srcOrd="0" destOrd="0" presId="urn:microsoft.com/office/officeart/2005/8/layout/pyramid2"/>
    <dgm:cxn modelId="{8B68B9F8-4704-4C33-AFA2-BCB19B2B8637}" srcId="{F12ABFB2-4563-46B8-B009-BD3EAD1779FD}" destId="{2C7AF3D6-07A1-4C0E-A77F-529897335789}" srcOrd="2" destOrd="0" parTransId="{40F2FED4-6209-43DE-9967-EBFB9A17F7F1}" sibTransId="{FF442C7E-4A86-45C5-BEE4-482D21CABCCC}"/>
    <dgm:cxn modelId="{E322E1B9-6C51-4489-8E98-AC915424D1CB}" type="presParOf" srcId="{DA047996-2709-44D3-9765-F8DDB8003C2B}" destId="{E437B988-375B-4246-B6C1-F53E7AFE30AB}" srcOrd="0" destOrd="0" presId="urn:microsoft.com/office/officeart/2005/8/layout/pyramid2"/>
    <dgm:cxn modelId="{9E9C6667-7043-4CC3-AC8D-BA5573AF687A}" type="presParOf" srcId="{DA047996-2709-44D3-9765-F8DDB8003C2B}" destId="{6BEF3163-DF4A-480B-8217-519A49BBD121}" srcOrd="1" destOrd="0" presId="urn:microsoft.com/office/officeart/2005/8/layout/pyramid2"/>
    <dgm:cxn modelId="{32A3B3BB-7C6E-49E1-855E-603741192601}" type="presParOf" srcId="{6BEF3163-DF4A-480B-8217-519A49BBD121}" destId="{C960DC9D-8061-41A7-A8FE-5876206D791B}" srcOrd="0" destOrd="0" presId="urn:microsoft.com/office/officeart/2005/8/layout/pyramid2"/>
    <dgm:cxn modelId="{3B08DD10-229C-4A1C-A2F8-319D4CCDB433}" type="presParOf" srcId="{6BEF3163-DF4A-480B-8217-519A49BBD121}" destId="{8D368EE4-A53C-4060-BF48-5DD1292203BF}" srcOrd="1" destOrd="0" presId="urn:microsoft.com/office/officeart/2005/8/layout/pyramid2"/>
    <dgm:cxn modelId="{F8502D77-B6D1-4480-A3F1-5701A2095CDB}" type="presParOf" srcId="{6BEF3163-DF4A-480B-8217-519A49BBD121}" destId="{B5AE79DC-76FF-4378-B31B-AA12340ACFE6}" srcOrd="2" destOrd="0" presId="urn:microsoft.com/office/officeart/2005/8/layout/pyramid2"/>
    <dgm:cxn modelId="{92B0DA9A-392E-4A8A-AA1E-CFBE63DAB235}" type="presParOf" srcId="{6BEF3163-DF4A-480B-8217-519A49BBD121}" destId="{C004B38C-1F61-4BEF-ABDC-603E240BA95D}" srcOrd="3" destOrd="0" presId="urn:microsoft.com/office/officeart/2005/8/layout/pyramid2"/>
    <dgm:cxn modelId="{8BDDD117-968B-4321-A2CA-8B6C98180EDA}" type="presParOf" srcId="{6BEF3163-DF4A-480B-8217-519A49BBD121}" destId="{C76F0A87-97EC-4413-BB74-9D01BB3D87A3}" srcOrd="4" destOrd="0" presId="urn:microsoft.com/office/officeart/2005/8/layout/pyramid2"/>
    <dgm:cxn modelId="{6511614E-F07D-486C-B794-8A367298C7A6}" type="presParOf" srcId="{6BEF3163-DF4A-480B-8217-519A49BBD121}" destId="{F4F2D681-86EC-48FB-A7EA-D2409C453E2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2ABFB2-4563-46B8-B009-BD3EAD1779FD}"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fr-FR"/>
        </a:p>
      </dgm:t>
    </dgm:pt>
    <dgm:pt modelId="{32D6F499-F3C1-4DD4-B24D-6A7251D8D01F}">
      <dgm:prSet phldrT="[Text]"/>
      <dgm:spPr/>
      <dgm:t>
        <a:bodyPr/>
        <a:lstStyle/>
        <a:p>
          <a:r>
            <a:rPr lang="fr-FR" dirty="0"/>
            <a:t>Field Format</a:t>
          </a:r>
        </a:p>
      </dgm:t>
    </dgm:pt>
    <dgm:pt modelId="{A3FE1600-A89B-4FF0-83BB-3E747A84EB8A}" type="parTrans" cxnId="{E6BF3C7F-DC2B-439A-9020-6D9789E3583E}">
      <dgm:prSet/>
      <dgm:spPr/>
      <dgm:t>
        <a:bodyPr/>
        <a:lstStyle/>
        <a:p>
          <a:endParaRPr lang="en-US"/>
        </a:p>
      </dgm:t>
    </dgm:pt>
    <dgm:pt modelId="{5A5E7BEF-C7B4-495C-B006-635783DF1A29}" type="sibTrans" cxnId="{E6BF3C7F-DC2B-439A-9020-6D9789E3583E}">
      <dgm:prSet/>
      <dgm:spPr/>
      <dgm:t>
        <a:bodyPr/>
        <a:lstStyle/>
        <a:p>
          <a:endParaRPr lang="en-US"/>
        </a:p>
      </dgm:t>
    </dgm:pt>
    <dgm:pt modelId="{2C7AF3D6-07A1-4C0E-A77F-529897335789}">
      <dgm:prSet phldrT="[Text]"/>
      <dgm:spPr/>
      <dgm:t>
        <a:bodyPr/>
        <a:lstStyle/>
        <a:p>
          <a:r>
            <a:rPr lang="fr-FR" dirty="0" err="1"/>
            <a:t>View</a:t>
          </a:r>
          <a:r>
            <a:rPr lang="fr-FR" dirty="0"/>
            <a:t> Format</a:t>
          </a:r>
          <a:endParaRPr lang="en-US" dirty="0"/>
        </a:p>
      </dgm:t>
    </dgm:pt>
    <dgm:pt modelId="{40F2FED4-6209-43DE-9967-EBFB9A17F7F1}" type="parTrans" cxnId="{8B68B9F8-4704-4C33-AFA2-BCB19B2B8637}">
      <dgm:prSet/>
      <dgm:spPr/>
      <dgm:t>
        <a:bodyPr/>
        <a:lstStyle/>
        <a:p>
          <a:endParaRPr lang="en-US"/>
        </a:p>
      </dgm:t>
    </dgm:pt>
    <dgm:pt modelId="{FF442C7E-4A86-45C5-BEE4-482D21CABCCC}" type="sibTrans" cxnId="{8B68B9F8-4704-4C33-AFA2-BCB19B2B8637}">
      <dgm:prSet/>
      <dgm:spPr/>
      <dgm:t>
        <a:bodyPr/>
        <a:lstStyle/>
        <a:p>
          <a:endParaRPr lang="en-US"/>
        </a:p>
      </dgm:t>
    </dgm:pt>
    <dgm:pt modelId="{C386BB57-E14E-4ABE-9D70-3FB27CC45356}">
      <dgm:prSet phldrT="[Text]">
        <dgm:style>
          <a:lnRef idx="1">
            <a:schemeClr val="accent6"/>
          </a:lnRef>
          <a:fillRef idx="2">
            <a:schemeClr val="accent6"/>
          </a:fillRef>
          <a:effectRef idx="1">
            <a:schemeClr val="accent6"/>
          </a:effectRef>
          <a:fontRef idx="minor">
            <a:schemeClr val="dk1"/>
          </a:fontRef>
        </dgm:style>
      </dgm:prSet>
      <dgm:spPr/>
      <dgm:t>
        <a:bodyPr/>
        <a:lstStyle/>
        <a:p>
          <a:r>
            <a:rPr lang="fr-FR" dirty="0" err="1"/>
            <a:t>Conditional</a:t>
          </a:r>
          <a:r>
            <a:rPr lang="fr-FR" dirty="0"/>
            <a:t> Format</a:t>
          </a:r>
          <a:endParaRPr lang="en-US" dirty="0"/>
        </a:p>
      </dgm:t>
    </dgm:pt>
    <dgm:pt modelId="{D74E4361-6FBE-468F-B42C-7DDF53F8AE82}" type="parTrans" cxnId="{8079C7B7-45E1-4729-90D4-D2C0D2952579}">
      <dgm:prSet/>
      <dgm:spPr/>
      <dgm:t>
        <a:bodyPr/>
        <a:lstStyle/>
        <a:p>
          <a:endParaRPr lang="en-US"/>
        </a:p>
      </dgm:t>
    </dgm:pt>
    <dgm:pt modelId="{C67D652E-CD96-493C-893B-5D3915EF96BE}" type="sibTrans" cxnId="{8079C7B7-45E1-4729-90D4-D2C0D2952579}">
      <dgm:prSet/>
      <dgm:spPr/>
      <dgm:t>
        <a:bodyPr/>
        <a:lstStyle/>
        <a:p>
          <a:endParaRPr lang="en-US"/>
        </a:p>
      </dgm:t>
    </dgm:pt>
    <dgm:pt modelId="{DA047996-2709-44D3-9765-F8DDB8003C2B}" type="pres">
      <dgm:prSet presAssocID="{F12ABFB2-4563-46B8-B009-BD3EAD1779FD}" presName="compositeShape" presStyleCnt="0">
        <dgm:presLayoutVars>
          <dgm:dir/>
          <dgm:resizeHandles/>
        </dgm:presLayoutVars>
      </dgm:prSet>
      <dgm:spPr/>
    </dgm:pt>
    <dgm:pt modelId="{E437B988-375B-4246-B6C1-F53E7AFE30AB}" type="pres">
      <dgm:prSet presAssocID="{F12ABFB2-4563-46B8-B009-BD3EAD1779FD}" presName="pyramid" presStyleLbl="node1" presStyleIdx="0" presStyleCnt="1"/>
      <dgm:spPr/>
    </dgm:pt>
    <dgm:pt modelId="{6BEF3163-DF4A-480B-8217-519A49BBD121}" type="pres">
      <dgm:prSet presAssocID="{F12ABFB2-4563-46B8-B009-BD3EAD1779FD}" presName="theList" presStyleCnt="0"/>
      <dgm:spPr/>
    </dgm:pt>
    <dgm:pt modelId="{C960DC9D-8061-41A7-A8FE-5876206D791B}" type="pres">
      <dgm:prSet presAssocID="{C386BB57-E14E-4ABE-9D70-3FB27CC45356}" presName="aNode" presStyleLbl="fgAcc1" presStyleIdx="0" presStyleCnt="3" custLinFactNeighborX="-72035" custLinFactNeighborY="4197">
        <dgm:presLayoutVars>
          <dgm:bulletEnabled val="1"/>
        </dgm:presLayoutVars>
      </dgm:prSet>
      <dgm:spPr/>
    </dgm:pt>
    <dgm:pt modelId="{8D368EE4-A53C-4060-BF48-5DD1292203BF}" type="pres">
      <dgm:prSet presAssocID="{C386BB57-E14E-4ABE-9D70-3FB27CC45356}" presName="aSpace" presStyleCnt="0"/>
      <dgm:spPr/>
    </dgm:pt>
    <dgm:pt modelId="{B5AE79DC-76FF-4378-B31B-AA12340ACFE6}" type="pres">
      <dgm:prSet presAssocID="{32D6F499-F3C1-4DD4-B24D-6A7251D8D01F}" presName="aNode" presStyleLbl="fgAcc1" presStyleIdx="1" presStyleCnt="3" custLinFactNeighborX="-72035" custLinFactNeighborY="4197">
        <dgm:presLayoutVars>
          <dgm:bulletEnabled val="1"/>
        </dgm:presLayoutVars>
      </dgm:prSet>
      <dgm:spPr/>
    </dgm:pt>
    <dgm:pt modelId="{C004B38C-1F61-4BEF-ABDC-603E240BA95D}" type="pres">
      <dgm:prSet presAssocID="{32D6F499-F3C1-4DD4-B24D-6A7251D8D01F}" presName="aSpace" presStyleCnt="0"/>
      <dgm:spPr/>
    </dgm:pt>
    <dgm:pt modelId="{C76F0A87-97EC-4413-BB74-9D01BB3D87A3}" type="pres">
      <dgm:prSet presAssocID="{2C7AF3D6-07A1-4C0E-A77F-529897335789}" presName="aNode" presStyleLbl="fgAcc1" presStyleIdx="2" presStyleCnt="3" custLinFactNeighborX="-72035" custLinFactNeighborY="4197">
        <dgm:presLayoutVars>
          <dgm:bulletEnabled val="1"/>
        </dgm:presLayoutVars>
      </dgm:prSet>
      <dgm:spPr/>
    </dgm:pt>
    <dgm:pt modelId="{F4F2D681-86EC-48FB-A7EA-D2409C453E23}" type="pres">
      <dgm:prSet presAssocID="{2C7AF3D6-07A1-4C0E-A77F-529897335789}" presName="aSpace" presStyleCnt="0"/>
      <dgm:spPr/>
    </dgm:pt>
  </dgm:ptLst>
  <dgm:cxnLst>
    <dgm:cxn modelId="{64BB5417-C5B8-46CE-B18A-24355BAF7BC6}" type="presOf" srcId="{2C7AF3D6-07A1-4C0E-A77F-529897335789}" destId="{C76F0A87-97EC-4413-BB74-9D01BB3D87A3}" srcOrd="0" destOrd="0" presId="urn:microsoft.com/office/officeart/2005/8/layout/pyramid2"/>
    <dgm:cxn modelId="{D4C94B35-5CF4-46A0-8969-D898AD49A1A1}" type="presOf" srcId="{32D6F499-F3C1-4DD4-B24D-6A7251D8D01F}" destId="{B5AE79DC-76FF-4378-B31B-AA12340ACFE6}" srcOrd="0" destOrd="0" presId="urn:microsoft.com/office/officeart/2005/8/layout/pyramid2"/>
    <dgm:cxn modelId="{E6BF3C7F-DC2B-439A-9020-6D9789E3583E}" srcId="{F12ABFB2-4563-46B8-B009-BD3EAD1779FD}" destId="{32D6F499-F3C1-4DD4-B24D-6A7251D8D01F}" srcOrd="1" destOrd="0" parTransId="{A3FE1600-A89B-4FF0-83BB-3E747A84EB8A}" sibTransId="{5A5E7BEF-C7B4-495C-B006-635783DF1A29}"/>
    <dgm:cxn modelId="{8079C7B7-45E1-4729-90D4-D2C0D2952579}" srcId="{F12ABFB2-4563-46B8-B009-BD3EAD1779FD}" destId="{C386BB57-E14E-4ABE-9D70-3FB27CC45356}" srcOrd="0" destOrd="0" parTransId="{D74E4361-6FBE-468F-B42C-7DDF53F8AE82}" sibTransId="{C67D652E-CD96-493C-893B-5D3915EF96BE}"/>
    <dgm:cxn modelId="{9D973BBE-7A5F-47F9-ACF9-79DBA5B33C57}" type="presOf" srcId="{C386BB57-E14E-4ABE-9D70-3FB27CC45356}" destId="{C960DC9D-8061-41A7-A8FE-5876206D791B}" srcOrd="0" destOrd="0" presId="urn:microsoft.com/office/officeart/2005/8/layout/pyramid2"/>
    <dgm:cxn modelId="{08AE1DCF-7A69-4DD8-8B01-C0780378FC47}" type="presOf" srcId="{F12ABFB2-4563-46B8-B009-BD3EAD1779FD}" destId="{DA047996-2709-44D3-9765-F8DDB8003C2B}" srcOrd="0" destOrd="0" presId="urn:microsoft.com/office/officeart/2005/8/layout/pyramid2"/>
    <dgm:cxn modelId="{8B68B9F8-4704-4C33-AFA2-BCB19B2B8637}" srcId="{F12ABFB2-4563-46B8-B009-BD3EAD1779FD}" destId="{2C7AF3D6-07A1-4C0E-A77F-529897335789}" srcOrd="2" destOrd="0" parTransId="{40F2FED4-6209-43DE-9967-EBFB9A17F7F1}" sibTransId="{FF442C7E-4A86-45C5-BEE4-482D21CABCCC}"/>
    <dgm:cxn modelId="{6AC1735A-0200-4151-8E05-DEDFDF394C58}" type="presParOf" srcId="{DA047996-2709-44D3-9765-F8DDB8003C2B}" destId="{E437B988-375B-4246-B6C1-F53E7AFE30AB}" srcOrd="0" destOrd="0" presId="urn:microsoft.com/office/officeart/2005/8/layout/pyramid2"/>
    <dgm:cxn modelId="{E6E6C8BE-1F36-434A-A3F3-20C439B42C74}" type="presParOf" srcId="{DA047996-2709-44D3-9765-F8DDB8003C2B}" destId="{6BEF3163-DF4A-480B-8217-519A49BBD121}" srcOrd="1" destOrd="0" presId="urn:microsoft.com/office/officeart/2005/8/layout/pyramid2"/>
    <dgm:cxn modelId="{B1708A7C-F5C9-4333-9CCC-AF87B3F2744B}" type="presParOf" srcId="{6BEF3163-DF4A-480B-8217-519A49BBD121}" destId="{C960DC9D-8061-41A7-A8FE-5876206D791B}" srcOrd="0" destOrd="0" presId="urn:microsoft.com/office/officeart/2005/8/layout/pyramid2"/>
    <dgm:cxn modelId="{E22BB404-D69F-4F94-80E8-832F4966A753}" type="presParOf" srcId="{6BEF3163-DF4A-480B-8217-519A49BBD121}" destId="{8D368EE4-A53C-4060-BF48-5DD1292203BF}" srcOrd="1" destOrd="0" presId="urn:microsoft.com/office/officeart/2005/8/layout/pyramid2"/>
    <dgm:cxn modelId="{9F5D74FD-2D4D-46EC-A6CB-7E3ED393CA9A}" type="presParOf" srcId="{6BEF3163-DF4A-480B-8217-519A49BBD121}" destId="{B5AE79DC-76FF-4378-B31B-AA12340ACFE6}" srcOrd="2" destOrd="0" presId="urn:microsoft.com/office/officeart/2005/8/layout/pyramid2"/>
    <dgm:cxn modelId="{81AFD9B7-F79A-40C2-9C82-6129E9A66C49}" type="presParOf" srcId="{6BEF3163-DF4A-480B-8217-519A49BBD121}" destId="{C004B38C-1F61-4BEF-ABDC-603E240BA95D}" srcOrd="3" destOrd="0" presId="urn:microsoft.com/office/officeart/2005/8/layout/pyramid2"/>
    <dgm:cxn modelId="{4295D4AE-BBDF-4924-891E-D939E62A27A0}" type="presParOf" srcId="{6BEF3163-DF4A-480B-8217-519A49BBD121}" destId="{C76F0A87-97EC-4413-BB74-9D01BB3D87A3}" srcOrd="4" destOrd="0" presId="urn:microsoft.com/office/officeart/2005/8/layout/pyramid2"/>
    <dgm:cxn modelId="{264E3B13-30E7-43E9-9555-B0C6D32E9AC8}" type="presParOf" srcId="{6BEF3163-DF4A-480B-8217-519A49BBD121}" destId="{F4F2D681-86EC-48FB-A7EA-D2409C453E23}"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7B988-375B-4246-B6C1-F53E7AFE30AB}">
      <dsp:nvSpPr>
        <dsp:cNvPr id="0" name=""/>
        <dsp:cNvSpPr/>
      </dsp:nvSpPr>
      <dsp:spPr>
        <a:xfrm>
          <a:off x="1953809" y="0"/>
          <a:ext cx="4525200" cy="45252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0DC9D-8061-41A7-A8FE-5876206D791B}">
      <dsp:nvSpPr>
        <dsp:cNvPr id="0" name=""/>
        <dsp:cNvSpPr/>
      </dsp:nvSpPr>
      <dsp:spPr>
        <a:xfrm>
          <a:off x="2097586" y="460570"/>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Conditional</a:t>
          </a:r>
          <a:r>
            <a:rPr lang="fr-FR" sz="2700" kern="1200" dirty="0"/>
            <a:t> Format</a:t>
          </a:r>
          <a:endParaRPr lang="en-US" sz="2700" kern="1200" dirty="0"/>
        </a:p>
      </dsp:txBody>
      <dsp:txXfrm>
        <a:off x="2149878" y="512862"/>
        <a:ext cx="2836796" cy="966615"/>
      </dsp:txXfrm>
    </dsp:sp>
    <dsp:sp modelId="{B5AE79DC-76FF-4378-B31B-AA12340ACFE6}">
      <dsp:nvSpPr>
        <dsp:cNvPr id="0" name=""/>
        <dsp:cNvSpPr/>
      </dsp:nvSpPr>
      <dsp:spPr>
        <a:xfrm>
          <a:off x="2097586" y="1665669"/>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Field Format</a:t>
          </a:r>
        </a:p>
      </dsp:txBody>
      <dsp:txXfrm>
        <a:off x="2149878" y="1717961"/>
        <a:ext cx="2836796" cy="966615"/>
      </dsp:txXfrm>
    </dsp:sp>
    <dsp:sp modelId="{C76F0A87-97EC-4413-BB74-9D01BB3D87A3}">
      <dsp:nvSpPr>
        <dsp:cNvPr id="0" name=""/>
        <dsp:cNvSpPr/>
      </dsp:nvSpPr>
      <dsp:spPr>
        <a:xfrm>
          <a:off x="2097586" y="2870769"/>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View</a:t>
          </a:r>
          <a:r>
            <a:rPr lang="fr-FR" sz="2700" kern="1200" dirty="0"/>
            <a:t> Format</a:t>
          </a:r>
          <a:endParaRPr lang="en-US" sz="2700" kern="1200" dirty="0"/>
        </a:p>
      </dsp:txBody>
      <dsp:txXfrm>
        <a:off x="2149878" y="2923061"/>
        <a:ext cx="2836796" cy="966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7B988-375B-4246-B6C1-F53E7AFE30AB}">
      <dsp:nvSpPr>
        <dsp:cNvPr id="0" name=""/>
        <dsp:cNvSpPr/>
      </dsp:nvSpPr>
      <dsp:spPr>
        <a:xfrm>
          <a:off x="1953809" y="0"/>
          <a:ext cx="4525200" cy="45252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0DC9D-8061-41A7-A8FE-5876206D791B}">
      <dsp:nvSpPr>
        <dsp:cNvPr id="0" name=""/>
        <dsp:cNvSpPr/>
      </dsp:nvSpPr>
      <dsp:spPr>
        <a:xfrm>
          <a:off x="2097586" y="460570"/>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Conditional</a:t>
          </a:r>
          <a:r>
            <a:rPr lang="fr-FR" sz="2700" kern="1200" dirty="0"/>
            <a:t> Format</a:t>
          </a:r>
          <a:endParaRPr lang="en-US" sz="2700" kern="1200" dirty="0"/>
        </a:p>
      </dsp:txBody>
      <dsp:txXfrm>
        <a:off x="2149878" y="512862"/>
        <a:ext cx="2836796" cy="966615"/>
      </dsp:txXfrm>
    </dsp:sp>
    <dsp:sp modelId="{B5AE79DC-76FF-4378-B31B-AA12340ACFE6}">
      <dsp:nvSpPr>
        <dsp:cNvPr id="0" name=""/>
        <dsp:cNvSpPr/>
      </dsp:nvSpPr>
      <dsp:spPr>
        <a:xfrm>
          <a:off x="2097586" y="1665669"/>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Field Format</a:t>
          </a:r>
        </a:p>
      </dsp:txBody>
      <dsp:txXfrm>
        <a:off x="2149878" y="1717961"/>
        <a:ext cx="2836796" cy="966615"/>
      </dsp:txXfrm>
    </dsp:sp>
    <dsp:sp modelId="{C76F0A87-97EC-4413-BB74-9D01BB3D87A3}">
      <dsp:nvSpPr>
        <dsp:cNvPr id="0" name=""/>
        <dsp:cNvSpPr/>
      </dsp:nvSpPr>
      <dsp:spPr>
        <a:xfrm>
          <a:off x="2097586" y="2870769"/>
          <a:ext cx="2941380" cy="1071199"/>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View</a:t>
          </a:r>
          <a:r>
            <a:rPr lang="fr-FR" sz="2700" kern="1200" dirty="0"/>
            <a:t> Format</a:t>
          </a:r>
          <a:endParaRPr lang="en-US" sz="2700" kern="1200" dirty="0"/>
        </a:p>
      </dsp:txBody>
      <dsp:txXfrm>
        <a:off x="2149878" y="2923061"/>
        <a:ext cx="2836796" cy="966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7B988-375B-4246-B6C1-F53E7AFE30AB}">
      <dsp:nvSpPr>
        <dsp:cNvPr id="0" name=""/>
        <dsp:cNvSpPr/>
      </dsp:nvSpPr>
      <dsp:spPr>
        <a:xfrm>
          <a:off x="1953341" y="0"/>
          <a:ext cx="4525200" cy="45252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0DC9D-8061-41A7-A8FE-5876206D791B}">
      <dsp:nvSpPr>
        <dsp:cNvPr id="0" name=""/>
        <dsp:cNvSpPr/>
      </dsp:nvSpPr>
      <dsp:spPr>
        <a:xfrm>
          <a:off x="2097118" y="460570"/>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Conditional</a:t>
          </a:r>
          <a:r>
            <a:rPr lang="fr-FR" sz="2700" kern="1200" dirty="0"/>
            <a:t> Format</a:t>
          </a:r>
          <a:endParaRPr lang="en-US" sz="2700" kern="1200" dirty="0"/>
        </a:p>
      </dsp:txBody>
      <dsp:txXfrm>
        <a:off x="2149410" y="512862"/>
        <a:ext cx="2836796" cy="966615"/>
      </dsp:txXfrm>
    </dsp:sp>
    <dsp:sp modelId="{B5AE79DC-76FF-4378-B31B-AA12340ACFE6}">
      <dsp:nvSpPr>
        <dsp:cNvPr id="0" name=""/>
        <dsp:cNvSpPr/>
      </dsp:nvSpPr>
      <dsp:spPr>
        <a:xfrm>
          <a:off x="2097118" y="1665669"/>
          <a:ext cx="2941380" cy="1071199"/>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Field Format</a:t>
          </a:r>
        </a:p>
      </dsp:txBody>
      <dsp:txXfrm>
        <a:off x="2149410" y="1717961"/>
        <a:ext cx="2836796" cy="966615"/>
      </dsp:txXfrm>
    </dsp:sp>
    <dsp:sp modelId="{C76F0A87-97EC-4413-BB74-9D01BB3D87A3}">
      <dsp:nvSpPr>
        <dsp:cNvPr id="0" name=""/>
        <dsp:cNvSpPr/>
      </dsp:nvSpPr>
      <dsp:spPr>
        <a:xfrm>
          <a:off x="2097118" y="2870769"/>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View</a:t>
          </a:r>
          <a:r>
            <a:rPr lang="fr-FR" sz="2700" kern="1200" dirty="0"/>
            <a:t> Format</a:t>
          </a:r>
          <a:endParaRPr lang="en-US" sz="2700" kern="1200" dirty="0"/>
        </a:p>
      </dsp:txBody>
      <dsp:txXfrm>
        <a:off x="2149410" y="2923061"/>
        <a:ext cx="2836796" cy="966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7B988-375B-4246-B6C1-F53E7AFE30AB}">
      <dsp:nvSpPr>
        <dsp:cNvPr id="0" name=""/>
        <dsp:cNvSpPr/>
      </dsp:nvSpPr>
      <dsp:spPr>
        <a:xfrm>
          <a:off x="1953341" y="0"/>
          <a:ext cx="4525200" cy="45252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0DC9D-8061-41A7-A8FE-5876206D791B}">
      <dsp:nvSpPr>
        <dsp:cNvPr id="0" name=""/>
        <dsp:cNvSpPr/>
      </dsp:nvSpPr>
      <dsp:spPr>
        <a:xfrm>
          <a:off x="2097118" y="460570"/>
          <a:ext cx="2941380" cy="1071199"/>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Conditional</a:t>
          </a:r>
          <a:r>
            <a:rPr lang="fr-FR" sz="2700" kern="1200" dirty="0"/>
            <a:t> Format</a:t>
          </a:r>
          <a:endParaRPr lang="en-US" sz="2700" kern="1200" dirty="0"/>
        </a:p>
      </dsp:txBody>
      <dsp:txXfrm>
        <a:off x="2149410" y="512862"/>
        <a:ext cx="2836796" cy="966615"/>
      </dsp:txXfrm>
    </dsp:sp>
    <dsp:sp modelId="{B5AE79DC-76FF-4378-B31B-AA12340ACFE6}">
      <dsp:nvSpPr>
        <dsp:cNvPr id="0" name=""/>
        <dsp:cNvSpPr/>
      </dsp:nvSpPr>
      <dsp:spPr>
        <a:xfrm>
          <a:off x="2097118" y="1665669"/>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Field Format</a:t>
          </a:r>
        </a:p>
      </dsp:txBody>
      <dsp:txXfrm>
        <a:off x="2149410" y="1717961"/>
        <a:ext cx="2836796" cy="966615"/>
      </dsp:txXfrm>
    </dsp:sp>
    <dsp:sp modelId="{C76F0A87-97EC-4413-BB74-9D01BB3D87A3}">
      <dsp:nvSpPr>
        <dsp:cNvPr id="0" name=""/>
        <dsp:cNvSpPr/>
      </dsp:nvSpPr>
      <dsp:spPr>
        <a:xfrm>
          <a:off x="2097118" y="2870769"/>
          <a:ext cx="2941380" cy="10711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err="1"/>
            <a:t>View</a:t>
          </a:r>
          <a:r>
            <a:rPr lang="fr-FR" sz="2700" kern="1200" dirty="0"/>
            <a:t> Format</a:t>
          </a:r>
          <a:endParaRPr lang="en-US" sz="2700" kern="1200" dirty="0"/>
        </a:p>
      </dsp:txBody>
      <dsp:txXfrm>
        <a:off x="2149410" y="2923061"/>
        <a:ext cx="2836796" cy="96661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hidden="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hidden="1"/>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56AAEE-54DC-4883-8EF2-3D2DC7516C75}" type="datetimeFigureOut">
              <a:rPr lang="en-US" smtClean="0"/>
              <a:t>11/22/2023</a:t>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z="900">
                <a:latin typeface="Arial"/>
              </a:rPr>
              <a:t>© 2014 Murex S.A.S. All rights reserved</a:t>
            </a: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84B859-A4AC-4BB2-9DB4-0E983E6FC93E}" type="slidenum">
              <a:rPr lang="en-US" sz="900" smtClean="0">
                <a:latin typeface="Arial"/>
              </a:rPr>
              <a:t>‹#›</a:t>
            </a:fld>
            <a:endParaRPr lang="en-US" sz="900">
              <a:latin typeface="Arial"/>
            </a:endParaRPr>
          </a:p>
        </p:txBody>
      </p:sp>
    </p:spTree>
    <p:extLst>
      <p:ext uri="{BB962C8B-B14F-4D97-AF65-F5344CB8AC3E}">
        <p14:creationId xmlns:p14="http://schemas.microsoft.com/office/powerpoint/2010/main" val="311699705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8C9A46-3D2D-4BA9-8CB4-0A3DAF9954D6}" type="datetimeFigureOut">
              <a:rPr lang="fr-FR" smtClean="0"/>
              <a:pPr/>
              <a:t>22/11/2023</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3FA84E-51D9-49B3-A08A-E70A0A28484B}" type="slidenum">
              <a:rPr lang="fr-FR" smtClean="0"/>
              <a:pPr/>
              <a:t>‹#›</a:t>
            </a:fld>
            <a:endParaRPr lang="fr-FR"/>
          </a:p>
        </p:txBody>
      </p:sp>
    </p:spTree>
    <p:extLst>
      <p:ext uri="{BB962C8B-B14F-4D97-AF65-F5344CB8AC3E}">
        <p14:creationId xmlns:p14="http://schemas.microsoft.com/office/powerpoint/2010/main" val="366119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1</a:t>
            </a:fld>
            <a:endParaRPr lang="fr-FR"/>
          </a:p>
        </p:txBody>
      </p:sp>
    </p:spTree>
    <p:extLst>
      <p:ext uri="{BB962C8B-B14F-4D97-AF65-F5344CB8AC3E}">
        <p14:creationId xmlns:p14="http://schemas.microsoft.com/office/powerpoint/2010/main" val="429438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a:t>Always start with a verb: see </a:t>
            </a:r>
            <a:r>
              <a:rPr lang="en-US" b="1" dirty="0"/>
              <a:t>Bloom’s taxonomy </a:t>
            </a:r>
            <a:r>
              <a:rPr lang="en-US" dirty="0"/>
              <a:t>for reference</a:t>
            </a:r>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2</a:t>
            </a:fld>
            <a:endParaRPr lang="fr-FR"/>
          </a:p>
        </p:txBody>
      </p:sp>
    </p:spTree>
    <p:extLst>
      <p:ext uri="{BB962C8B-B14F-4D97-AF65-F5344CB8AC3E}">
        <p14:creationId xmlns:p14="http://schemas.microsoft.com/office/powerpoint/2010/main" val="70253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3</a:t>
            </a:fld>
            <a:endParaRPr lang="fr-FR"/>
          </a:p>
        </p:txBody>
      </p:sp>
    </p:spTree>
    <p:extLst>
      <p:ext uri="{BB962C8B-B14F-4D97-AF65-F5344CB8AC3E}">
        <p14:creationId xmlns:p14="http://schemas.microsoft.com/office/powerpoint/2010/main" val="2563349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Trainer </a:t>
            </a:r>
            <a:r>
              <a:rPr lang="fr-FR" err="1"/>
              <a:t>start</a:t>
            </a:r>
            <a:r>
              <a:rPr lang="fr-FR"/>
              <a:t> by </a:t>
            </a:r>
            <a:r>
              <a:rPr lang="fr-FR" err="1"/>
              <a:t>mentioning</a:t>
            </a:r>
            <a:r>
              <a:rPr lang="fr-FR"/>
              <a:t> </a:t>
            </a:r>
            <a:r>
              <a:rPr lang="fr-FR" err="1"/>
              <a:t>some</a:t>
            </a:r>
            <a:r>
              <a:rPr lang="fr-FR"/>
              <a:t> business scenarios </a:t>
            </a:r>
            <a:r>
              <a:rPr lang="fr-FR" err="1"/>
              <a:t>where</a:t>
            </a:r>
            <a:r>
              <a:rPr lang="fr-FR"/>
              <a:t> </a:t>
            </a:r>
            <a:r>
              <a:rPr lang="fr-FR" err="1"/>
              <a:t>we</a:t>
            </a:r>
            <a:r>
              <a:rPr lang="fr-FR"/>
              <a:t> </a:t>
            </a:r>
            <a:r>
              <a:rPr lang="fr-FR" err="1"/>
              <a:t>may</a:t>
            </a:r>
            <a:r>
              <a:rPr lang="fr-FR"/>
              <a:t> </a:t>
            </a:r>
            <a:r>
              <a:rPr lang="fr-FR" err="1"/>
              <a:t>need</a:t>
            </a:r>
            <a:r>
              <a:rPr lang="fr-FR"/>
              <a:t> to use the </a:t>
            </a:r>
            <a:r>
              <a:rPr lang="fr-FR" err="1"/>
              <a:t>flowTrigger</a:t>
            </a:r>
            <a:r>
              <a:rPr lang="fr-FR"/>
              <a:t>.</a:t>
            </a:r>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5</a:t>
            </a:fld>
            <a:endParaRPr lang="fr-FR"/>
          </a:p>
        </p:txBody>
      </p:sp>
    </p:spTree>
    <p:extLst>
      <p:ext uri="{BB962C8B-B14F-4D97-AF65-F5344CB8AC3E}">
        <p14:creationId xmlns:p14="http://schemas.microsoft.com/office/powerpoint/2010/main" val="1404711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6</a:t>
            </a:fld>
            <a:endParaRPr lang="fr-FR"/>
          </a:p>
        </p:txBody>
      </p:sp>
    </p:spTree>
    <p:extLst>
      <p:ext uri="{BB962C8B-B14F-4D97-AF65-F5344CB8AC3E}">
        <p14:creationId xmlns:p14="http://schemas.microsoft.com/office/powerpoint/2010/main" val="1762253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23</a:t>
            </a:fld>
            <a:endParaRPr lang="fr-FR"/>
          </a:p>
        </p:txBody>
      </p:sp>
    </p:spTree>
    <p:extLst>
      <p:ext uri="{BB962C8B-B14F-4D97-AF65-F5344CB8AC3E}">
        <p14:creationId xmlns:p14="http://schemas.microsoft.com/office/powerpoint/2010/main" val="314657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Exercise</a:t>
            </a:r>
            <a:r>
              <a:rPr lang="fr-FR" dirty="0"/>
              <a:t> </a:t>
            </a:r>
            <a:r>
              <a:rPr lang="fr-FR" dirty="0" err="1"/>
              <a:t>is</a:t>
            </a:r>
            <a:r>
              <a:rPr lang="fr-FR" dirty="0"/>
              <a:t> </a:t>
            </a:r>
            <a:r>
              <a:rPr lang="fr-FR" dirty="0" err="1"/>
              <a:t>guided</a:t>
            </a:r>
            <a:r>
              <a:rPr lang="fr-FR" dirty="0"/>
              <a:t> but more hands-on </a:t>
            </a:r>
            <a:r>
              <a:rPr lang="fr-FR" dirty="0" err="1"/>
              <a:t>than</a:t>
            </a:r>
            <a:r>
              <a:rPr lang="fr-FR" dirty="0"/>
              <a:t> a Practice.</a:t>
            </a:r>
          </a:p>
          <a:p>
            <a:r>
              <a:rPr lang="fr-FR" dirty="0"/>
              <a:t>Trainer </a:t>
            </a:r>
            <a:r>
              <a:rPr lang="fr-FR" dirty="0" err="1"/>
              <a:t>gives</a:t>
            </a:r>
            <a:r>
              <a:rPr lang="fr-FR" dirty="0"/>
              <a:t> short introduction of </a:t>
            </a:r>
            <a:r>
              <a:rPr lang="fr-FR" dirty="0" err="1"/>
              <a:t>exercise</a:t>
            </a:r>
            <a:endParaRPr lang="fr-FR" dirty="0"/>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26</a:t>
            </a:fld>
            <a:endParaRPr lang="fr-FR"/>
          </a:p>
        </p:txBody>
      </p:sp>
    </p:spTree>
    <p:extLst>
      <p:ext uri="{BB962C8B-B14F-4D97-AF65-F5344CB8AC3E}">
        <p14:creationId xmlns:p14="http://schemas.microsoft.com/office/powerpoint/2010/main" val="3488386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63FA84E-51D9-49B3-A08A-E70A0A28484B}" type="slidenum">
              <a:rPr lang="fr-FR" smtClean="0"/>
              <a:pPr/>
              <a:t>27</a:t>
            </a:fld>
            <a:endParaRPr lang="fr-FR"/>
          </a:p>
        </p:txBody>
      </p:sp>
    </p:spTree>
    <p:extLst>
      <p:ext uri="{BB962C8B-B14F-4D97-AF65-F5344CB8AC3E}">
        <p14:creationId xmlns:p14="http://schemas.microsoft.com/office/powerpoint/2010/main" val="3712222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www.murex.com/" TargetMode="External"/><Relationship Id="rId13"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hyperlink" Target="http://www.oddo.eu/#!home/fr" TargetMode="External"/><Relationship Id="rId11" Type="http://schemas.openxmlformats.org/officeDocument/2006/relationships/image" Target="../media/image15.emf"/><Relationship Id="rId5" Type="http://schemas.openxmlformats.org/officeDocument/2006/relationships/image" Target="../media/image13.png"/><Relationship Id="rId10" Type="http://schemas.openxmlformats.org/officeDocument/2006/relationships/hyperlink" Target="https://www.linkedin.com/company-beta/165073/" TargetMode="External"/><Relationship Id="rId4" Type="http://schemas.openxmlformats.org/officeDocument/2006/relationships/image" Target="../media/image12.png"/><Relationship Id="rId9" Type="http://schemas.openxmlformats.org/officeDocument/2006/relationships/hyperlink" Target="https://twitter.com/Murex_Group"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449D645-A87A-4840-A441-B667227C3F1B}"/>
              </a:ext>
            </a:extLst>
          </p:cNvPr>
          <p:cNvSpPr/>
          <p:nvPr userDrawn="1"/>
        </p:nvSpPr>
        <p:spPr>
          <a:xfrm>
            <a:off x="-3727" y="-7272"/>
            <a:ext cx="12192000" cy="6910485"/>
          </a:xfrm>
          <a:prstGeom prst="rect">
            <a:avLst/>
          </a:prstGeom>
          <a:gradFill flip="none" rotWithShape="1">
            <a:gsLst>
              <a:gs pos="0">
                <a:schemeClr val="accent1">
                  <a:lumMod val="0"/>
                  <a:lumOff val="100000"/>
                </a:schemeClr>
              </a:gs>
              <a:gs pos="99000">
                <a:schemeClr val="accent1">
                  <a:lumMod val="18000"/>
                  <a:lumOff val="82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cteur droit 30">
            <a:extLst>
              <a:ext uri="{FF2B5EF4-FFF2-40B4-BE49-F238E27FC236}">
                <a16:creationId xmlns:a16="http://schemas.microsoft.com/office/drawing/2014/main" id="{AF06B3A3-BCBF-714F-ACCA-41C5513C2123}"/>
              </a:ext>
            </a:extLst>
          </p:cNvPr>
          <p:cNvCxnSpPr>
            <a:cxnSpLocks/>
          </p:cNvCxnSpPr>
          <p:nvPr/>
        </p:nvCxnSpPr>
        <p:spPr>
          <a:xfrm>
            <a:off x="1771650" y="-21535"/>
            <a:ext cx="0" cy="474593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ZoneTexte 20">
            <a:extLst>
              <a:ext uri="{FF2B5EF4-FFF2-40B4-BE49-F238E27FC236}">
                <a16:creationId xmlns:a16="http://schemas.microsoft.com/office/drawing/2014/main" id="{E71B0EB8-9EAC-E849-A2F6-52CCFE879FD9}"/>
              </a:ext>
            </a:extLst>
          </p:cNvPr>
          <p:cNvSpPr txBox="1">
            <a:spLocks noChangeArrowheads="1"/>
          </p:cNvSpPr>
          <p:nvPr/>
        </p:nvSpPr>
        <p:spPr bwMode="auto">
          <a:xfrm>
            <a:off x="325438" y="6435725"/>
            <a:ext cx="1065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79" tIns="0" rIns="35979" bIns="0">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fontAlgn="base">
              <a:spcBef>
                <a:spcPct val="0"/>
              </a:spcBef>
              <a:spcAft>
                <a:spcPct val="0"/>
              </a:spcAft>
              <a:defRPr sz="1300">
                <a:solidFill>
                  <a:schemeClr val="tx1"/>
                </a:solidFill>
                <a:latin typeface="Calibri" panose="020F0502020204030204" pitchFamily="34" charset="0"/>
              </a:defRPr>
            </a:lvl6pPr>
            <a:lvl7pPr marL="2971800" indent="-228600" defTabSz="685800" fontAlgn="base">
              <a:spcBef>
                <a:spcPct val="0"/>
              </a:spcBef>
              <a:spcAft>
                <a:spcPct val="0"/>
              </a:spcAft>
              <a:defRPr sz="1300">
                <a:solidFill>
                  <a:schemeClr val="tx1"/>
                </a:solidFill>
                <a:latin typeface="Calibri" panose="020F0502020204030204" pitchFamily="34" charset="0"/>
              </a:defRPr>
            </a:lvl7pPr>
            <a:lvl8pPr marL="3429000" indent="-228600" defTabSz="685800" fontAlgn="base">
              <a:spcBef>
                <a:spcPct val="0"/>
              </a:spcBef>
              <a:spcAft>
                <a:spcPct val="0"/>
              </a:spcAft>
              <a:defRPr sz="1300">
                <a:solidFill>
                  <a:schemeClr val="tx1"/>
                </a:solidFill>
                <a:latin typeface="Calibri" panose="020F0502020204030204" pitchFamily="34" charset="0"/>
              </a:defRPr>
            </a:lvl8pPr>
            <a:lvl9pPr marL="3886200" indent="-228600" defTabSz="685800" fontAlgn="base">
              <a:spcBef>
                <a:spcPct val="0"/>
              </a:spcBef>
              <a:spcAft>
                <a:spcPct val="0"/>
              </a:spcAft>
              <a:defRPr sz="13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3F3F3F"/>
                </a:solidFill>
                <a:effectLst/>
                <a:uLnTx/>
                <a:uFillTx/>
                <a:latin typeface="Calibri" panose="020F0502020204030204" pitchFamily="34" charset="0"/>
                <a:ea typeface="+mn-ea"/>
                <a:cs typeface="+mn-cs"/>
              </a:rPr>
              <a:t>© Murex S.A.S., 2021.  All Rights Reserved</a:t>
            </a:r>
          </a:p>
        </p:txBody>
      </p:sp>
      <p:cxnSp>
        <p:nvCxnSpPr>
          <p:cNvPr id="17" name="Connecteur droit 30">
            <a:extLst>
              <a:ext uri="{FF2B5EF4-FFF2-40B4-BE49-F238E27FC236}">
                <a16:creationId xmlns:a16="http://schemas.microsoft.com/office/drawing/2014/main" id="{C8C3469F-C14C-FE45-B52B-BCA2A8FCF53D}"/>
              </a:ext>
            </a:extLst>
          </p:cNvPr>
          <p:cNvCxnSpPr>
            <a:cxnSpLocks/>
          </p:cNvCxnSpPr>
          <p:nvPr userDrawn="1"/>
        </p:nvCxnSpPr>
        <p:spPr>
          <a:xfrm>
            <a:off x="1771650" y="5334000"/>
            <a:ext cx="0" cy="156921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CA25FAB1-5B10-45BE-8444-08FF7ED93D44}"/>
              </a:ext>
            </a:extLst>
          </p:cNvPr>
          <p:cNvSpPr>
            <a:spLocks noGrp="1"/>
          </p:cNvSpPr>
          <p:nvPr>
            <p:ph type="ctrTitle"/>
          </p:nvPr>
        </p:nvSpPr>
        <p:spPr>
          <a:xfrm>
            <a:off x="2736035" y="1366726"/>
            <a:ext cx="5552564" cy="523220"/>
          </a:xfrm>
          <a:prstGeom prst="rect">
            <a:avLst/>
          </a:prstGeom>
        </p:spPr>
        <p:txBody>
          <a:bodyPr wrap="square" lIns="0" tIns="0" rIns="0" bIns="0" anchor="ctr">
            <a:spAutoFit/>
          </a:bodyPr>
          <a:lstStyle>
            <a:lvl1pPr>
              <a:lnSpc>
                <a:spcPct val="100000"/>
              </a:lnSpc>
              <a:defRPr lang="fr-FR" sz="3400" spc="100" dirty="0">
                <a:solidFill>
                  <a:schemeClr val="tx1"/>
                </a:solidFill>
                <a:latin typeface="+mj-lt"/>
                <a:ea typeface="+mn-ea"/>
                <a:cs typeface="Calibri Light" panose="020F0302020204030204" pitchFamily="34" charset="0"/>
              </a:defRPr>
            </a:lvl1pPr>
          </a:lstStyle>
          <a:p>
            <a:pPr lvl="0"/>
            <a:r>
              <a:rPr lang="en-US" noProof="0"/>
              <a:t>Click to edit Master title style</a:t>
            </a:r>
          </a:p>
        </p:txBody>
      </p:sp>
      <p:sp>
        <p:nvSpPr>
          <p:cNvPr id="19" name="Espace réservé du texte 28">
            <a:extLst>
              <a:ext uri="{FF2B5EF4-FFF2-40B4-BE49-F238E27FC236}">
                <a16:creationId xmlns:a16="http://schemas.microsoft.com/office/drawing/2014/main" id="{1504334B-4CB4-410D-AD97-BD786312BE46}"/>
              </a:ext>
            </a:extLst>
          </p:cNvPr>
          <p:cNvSpPr>
            <a:spLocks noGrp="1"/>
          </p:cNvSpPr>
          <p:nvPr>
            <p:ph type="body" sz="quarter" idx="10"/>
          </p:nvPr>
        </p:nvSpPr>
        <p:spPr>
          <a:xfrm>
            <a:off x="2736035" y="2025599"/>
            <a:ext cx="3373023" cy="385411"/>
          </a:xfrm>
          <a:prstGeom prst="rect">
            <a:avLst/>
          </a:prstGeom>
        </p:spPr>
        <p:txBody>
          <a:bodyPr anchor="ctr">
            <a:noAutofit/>
          </a:bodyPr>
          <a:lstStyle>
            <a:lvl1pPr marL="0" indent="0" algn="l" defTabSz="1088119" rtl="0" eaLnBrk="1" latinLnBrk="0" hangingPunct="1">
              <a:lnSpc>
                <a:spcPct val="90000"/>
              </a:lnSpc>
              <a:spcBef>
                <a:spcPct val="0"/>
              </a:spcBef>
              <a:buNone/>
              <a:defRPr lang="fr-FR" sz="2000" b="0" kern="1200" cap="none" spc="0" baseline="0" dirty="0" smtClean="0">
                <a:solidFill>
                  <a:schemeClr val="tx1"/>
                </a:solidFill>
                <a:latin typeface="+mj-lt"/>
                <a:ea typeface="+mj-ea"/>
                <a:cs typeface="Calibri" panose="020F0502020204030204" pitchFamily="34" charset="0"/>
              </a:defRPr>
            </a:lvl1pPr>
            <a:lvl2pPr marL="0" indent="0" algn="r" defTabSz="1088119" rtl="0" eaLnBrk="1" latinLnBrk="0" hangingPunct="1">
              <a:lnSpc>
                <a:spcPct val="90000"/>
              </a:lnSpc>
              <a:spcBef>
                <a:spcPct val="0"/>
              </a:spcBef>
              <a:buNone/>
              <a:defRPr lang="fr-FR" sz="2000" kern="1200" cap="none" spc="80" baseline="0" dirty="0" smtClean="0">
                <a:solidFill>
                  <a:schemeClr val="tx1"/>
                </a:solidFill>
                <a:latin typeface="+mn-lt"/>
                <a:ea typeface="+mj-ea"/>
                <a:cs typeface="+mj-cs"/>
              </a:defRPr>
            </a:lvl2pPr>
            <a:lvl3pPr marL="0" indent="0" algn="r" defTabSz="1088119" rtl="0" eaLnBrk="1" latinLnBrk="0" hangingPunct="1">
              <a:lnSpc>
                <a:spcPct val="90000"/>
              </a:lnSpc>
              <a:spcBef>
                <a:spcPct val="0"/>
              </a:spcBef>
              <a:buNone/>
              <a:defRPr lang="fr-FR" sz="2000" kern="1200" cap="none" spc="80" baseline="0" dirty="0" smtClean="0">
                <a:solidFill>
                  <a:schemeClr val="tx1"/>
                </a:solidFill>
                <a:latin typeface="+mn-lt"/>
                <a:ea typeface="+mj-ea"/>
                <a:cs typeface="+mj-cs"/>
              </a:defRPr>
            </a:lvl3pPr>
            <a:lvl4pPr marL="0" indent="0" algn="r" defTabSz="1088119" rtl="0" eaLnBrk="1" latinLnBrk="0" hangingPunct="1">
              <a:lnSpc>
                <a:spcPct val="90000"/>
              </a:lnSpc>
              <a:spcBef>
                <a:spcPct val="0"/>
              </a:spcBef>
              <a:buNone/>
              <a:defRPr lang="fr-FR" sz="2000" kern="1200" cap="none" spc="80" baseline="0" dirty="0" smtClean="0">
                <a:solidFill>
                  <a:schemeClr val="tx1"/>
                </a:solidFill>
                <a:latin typeface="+mn-lt"/>
                <a:ea typeface="+mj-ea"/>
                <a:cs typeface="+mj-cs"/>
              </a:defRPr>
            </a:lvl4pPr>
            <a:lvl5pPr marL="0" indent="0" algn="r" defTabSz="1088119" rtl="0" eaLnBrk="1" latinLnBrk="0" hangingPunct="1">
              <a:lnSpc>
                <a:spcPct val="90000"/>
              </a:lnSpc>
              <a:spcBef>
                <a:spcPct val="0"/>
              </a:spcBef>
              <a:buNone/>
              <a:defRPr lang="fr-FR" sz="2000" kern="1200" cap="none" spc="80" baseline="0" dirty="0">
                <a:solidFill>
                  <a:schemeClr val="tx1"/>
                </a:solidFill>
                <a:latin typeface="+mn-lt"/>
                <a:ea typeface="+mj-ea"/>
                <a:cs typeface="+mj-cs"/>
              </a:defRPr>
            </a:lvl5pPr>
          </a:lstStyle>
          <a:p>
            <a:pPr lvl="0"/>
            <a:r>
              <a:rPr lang="en-US" noProof="0"/>
              <a:t>Click to edit Master text styles</a:t>
            </a:r>
          </a:p>
        </p:txBody>
      </p:sp>
      <p:pic>
        <p:nvPicPr>
          <p:cNvPr id="21" name="Picture 20">
            <a:extLst>
              <a:ext uri="{FF2B5EF4-FFF2-40B4-BE49-F238E27FC236}">
                <a16:creationId xmlns:a16="http://schemas.microsoft.com/office/drawing/2014/main" id="{4535B0CC-A3C7-42CE-9DE4-7B7C002639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6863" y="2456517"/>
            <a:ext cx="1314488" cy="5040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4E19092A-2336-4033-976B-758C966A6D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6" y="1010004"/>
            <a:ext cx="12195727" cy="8159902"/>
          </a:xfrm>
          <a:prstGeom prst="rect">
            <a:avLst/>
          </a:prstGeom>
        </p:spPr>
      </p:pic>
    </p:spTree>
    <p:extLst>
      <p:ext uri="{BB962C8B-B14F-4D97-AF65-F5344CB8AC3E}">
        <p14:creationId xmlns:p14="http://schemas.microsoft.com/office/powerpoint/2010/main" val="8899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with wave 3">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1C6A194E-37C4-4243-87F2-7221FC528D29}"/>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227438"/>
            <a:ext cx="11042767" cy="5071645"/>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263406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with wave 4">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1B3A5F39-8DA6-483F-9D76-50F9D2425790}"/>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1475398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with wave 5">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E6112940-7984-4146-AB9A-F5DCD2446579}"/>
              </a:ext>
            </a:extLst>
          </p:cNvPr>
          <p:cNvSpPr>
            <a:spLocks noGrp="1"/>
          </p:cNvSpPr>
          <p:nvPr>
            <p:ph type="body" sz="quarter" idx="17"/>
          </p:nvPr>
        </p:nvSpPr>
        <p:spPr>
          <a:xfrm>
            <a:off x="1134490" y="1893245"/>
            <a:ext cx="4787335" cy="328612"/>
          </a:xfrm>
          <a:prstGeom prst="rect">
            <a:avLst/>
          </a:prstGeom>
        </p:spPr>
        <p:txBody>
          <a:bodyPr/>
          <a:lstStyle>
            <a:lvl1pPr>
              <a:defRPr sz="2000" b="1">
                <a:latin typeface="+mj-lt"/>
              </a:defRPr>
            </a:lvl1pPr>
          </a:lstStyle>
          <a:p>
            <a:pPr lvl="0"/>
            <a:r>
              <a:rPr lang="en-US" noProof="0"/>
              <a:t>Click to edit Master text styles</a:t>
            </a:r>
          </a:p>
        </p:txBody>
      </p:sp>
      <p:sp>
        <p:nvSpPr>
          <p:cNvPr id="24" name="Text Placeholder 2">
            <a:extLst>
              <a:ext uri="{FF2B5EF4-FFF2-40B4-BE49-F238E27FC236}">
                <a16:creationId xmlns:a16="http://schemas.microsoft.com/office/drawing/2014/main" id="{A75FBA23-28AD-4EEC-AC46-BF0BA17B8DAA}"/>
              </a:ext>
            </a:extLst>
          </p:cNvPr>
          <p:cNvSpPr>
            <a:spLocks noGrp="1"/>
          </p:cNvSpPr>
          <p:nvPr>
            <p:ph type="body" sz="quarter" idx="19"/>
          </p:nvPr>
        </p:nvSpPr>
        <p:spPr>
          <a:xfrm>
            <a:off x="6339849" y="1893245"/>
            <a:ext cx="4787335" cy="328612"/>
          </a:xfrm>
          <a:prstGeom prst="rect">
            <a:avLst/>
          </a:prstGeom>
        </p:spPr>
        <p:txBody>
          <a:bodyPr/>
          <a:lstStyle>
            <a:lvl1pPr>
              <a:defRPr sz="2000" b="1">
                <a:latin typeface="+mj-lt"/>
              </a:defRPr>
            </a:lvl1pPr>
          </a:lstStyle>
          <a:p>
            <a:pPr lvl="0"/>
            <a:r>
              <a:rPr lang="en-US" noProof="0"/>
              <a:t>Click to edit Master text styles</a:t>
            </a:r>
          </a:p>
        </p:txBody>
      </p:sp>
      <p:sp>
        <p:nvSpPr>
          <p:cNvPr id="23" name="Titre 1">
            <a:extLst>
              <a:ext uri="{FF2B5EF4-FFF2-40B4-BE49-F238E27FC236}">
                <a16:creationId xmlns:a16="http://schemas.microsoft.com/office/drawing/2014/main" id="{89060AB7-5A37-4486-9EC6-7BAF7BCF7209}"/>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27" name="Espace réservé du texte 7">
            <a:extLst>
              <a:ext uri="{FF2B5EF4-FFF2-40B4-BE49-F238E27FC236}">
                <a16:creationId xmlns:a16="http://schemas.microsoft.com/office/drawing/2014/main" id="{C63B021A-BEF4-40AA-96D3-615487311012}"/>
              </a:ext>
            </a:extLst>
          </p:cNvPr>
          <p:cNvSpPr>
            <a:spLocks noGrp="1"/>
          </p:cNvSpPr>
          <p:nvPr>
            <p:ph type="body" sz="quarter" idx="10" hasCustomPrompt="1"/>
          </p:nvPr>
        </p:nvSpPr>
        <p:spPr>
          <a:xfrm>
            <a:off x="636000" y="923064"/>
            <a:ext cx="1106712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19" name="Espace réservé du contenu 14">
            <a:extLst>
              <a:ext uri="{FF2B5EF4-FFF2-40B4-BE49-F238E27FC236}">
                <a16:creationId xmlns:a16="http://schemas.microsoft.com/office/drawing/2014/main" id="{1F4BED31-B5C2-46E4-A64B-0845A5836DD1}"/>
              </a:ext>
            </a:extLst>
          </p:cNvPr>
          <p:cNvSpPr>
            <a:spLocks noGrp="1"/>
          </p:cNvSpPr>
          <p:nvPr>
            <p:ph sz="quarter" idx="14"/>
          </p:nvPr>
        </p:nvSpPr>
        <p:spPr>
          <a:xfrm>
            <a:off x="1134490" y="2355754"/>
            <a:ext cx="4787335" cy="4086939"/>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Espace réservé du contenu 20">
            <a:extLst>
              <a:ext uri="{FF2B5EF4-FFF2-40B4-BE49-F238E27FC236}">
                <a16:creationId xmlns:a16="http://schemas.microsoft.com/office/drawing/2014/main" id="{97BFBDEC-D5E9-4BE2-8261-BDD239E63374}"/>
              </a:ext>
            </a:extLst>
          </p:cNvPr>
          <p:cNvSpPr>
            <a:spLocks noGrp="1"/>
          </p:cNvSpPr>
          <p:nvPr>
            <p:ph sz="quarter" idx="16"/>
          </p:nvPr>
        </p:nvSpPr>
        <p:spPr>
          <a:xfrm>
            <a:off x="6336693" y="2355754"/>
            <a:ext cx="4787335" cy="4086939"/>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ZoneTexte 20">
            <a:extLst>
              <a:ext uri="{FF2B5EF4-FFF2-40B4-BE49-F238E27FC236}">
                <a16:creationId xmlns:a16="http://schemas.microsoft.com/office/drawing/2014/main" id="{DEBC1417-9C6A-4F67-8428-354E1F530219}"/>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22" name="Picture 21" descr="A close up of a logo&#10;&#10;Description automatically generated">
            <a:extLst>
              <a:ext uri="{FF2B5EF4-FFF2-40B4-BE49-F238E27FC236}">
                <a16:creationId xmlns:a16="http://schemas.microsoft.com/office/drawing/2014/main" id="{E3B20FF4-0F48-4BD5-BD96-D11B67A3B819}"/>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pic>
        <p:nvPicPr>
          <p:cNvPr id="25" name="Picture 24">
            <a:extLst>
              <a:ext uri="{FF2B5EF4-FFF2-40B4-BE49-F238E27FC236}">
                <a16:creationId xmlns:a16="http://schemas.microsoft.com/office/drawing/2014/main" id="{13CEA81C-8A12-415B-B14D-A6F9C7AE17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33637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1">
    <p:bg>
      <p:bgRef idx="1001">
        <a:schemeClr val="bg1"/>
      </p:bgRef>
    </p:bg>
    <p:spTree>
      <p:nvGrpSpPr>
        <p:cNvPr id="1" name=""/>
        <p:cNvGrpSpPr/>
        <p:nvPr/>
      </p:nvGrpSpPr>
      <p:grpSpPr>
        <a:xfrm>
          <a:off x="0" y="0"/>
          <a:ext cx="0" cy="0"/>
          <a:chOff x="0" y="0"/>
          <a:chExt cx="0" cy="0"/>
        </a:xfrm>
      </p:grpSpPr>
      <p:sp>
        <p:nvSpPr>
          <p:cNvPr id="24" name="ZoneTexte 20">
            <a:extLst>
              <a:ext uri="{FF2B5EF4-FFF2-40B4-BE49-F238E27FC236}">
                <a16:creationId xmlns:a16="http://schemas.microsoft.com/office/drawing/2014/main" id="{609A6257-1276-4860-AE73-667C88F7DCD8}"/>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4" name="Picture 13">
            <a:extLst>
              <a:ext uri="{FF2B5EF4-FFF2-40B4-BE49-F238E27FC236}">
                <a16:creationId xmlns:a16="http://schemas.microsoft.com/office/drawing/2014/main" id="{888E0ADC-BB24-48B3-A25A-0B632BC914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5" name="Titre 1">
            <a:extLst>
              <a:ext uri="{FF2B5EF4-FFF2-40B4-BE49-F238E27FC236}">
                <a16:creationId xmlns:a16="http://schemas.microsoft.com/office/drawing/2014/main" id="{8ADD3B60-F9AA-4D0C-AD4A-BE3508F4F8E1}"/>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Tree>
    <p:extLst>
      <p:ext uri="{BB962C8B-B14F-4D97-AF65-F5344CB8AC3E}">
        <p14:creationId xmlns:p14="http://schemas.microsoft.com/office/powerpoint/2010/main" val="40942792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2">
    <p:bg>
      <p:bgRef idx="1001">
        <a:schemeClr val="bg1"/>
      </p:bgRef>
    </p:bg>
    <p:spTree>
      <p:nvGrpSpPr>
        <p:cNvPr id="1" name=""/>
        <p:cNvGrpSpPr/>
        <p:nvPr/>
      </p:nvGrpSpPr>
      <p:grpSpPr>
        <a:xfrm>
          <a:off x="0" y="0"/>
          <a:ext cx="0" cy="0"/>
          <a:chOff x="0" y="0"/>
          <a:chExt cx="0" cy="0"/>
        </a:xfrm>
      </p:grpSpPr>
      <p:sp>
        <p:nvSpPr>
          <p:cNvPr id="12" name="Espace réservé du texte 7">
            <a:extLst>
              <a:ext uri="{FF2B5EF4-FFF2-40B4-BE49-F238E27FC236}">
                <a16:creationId xmlns:a16="http://schemas.microsoft.com/office/drawing/2014/main" id="{A9C6B47D-736F-4586-B971-4AA1AE531816}"/>
              </a:ext>
            </a:extLst>
          </p:cNvPr>
          <p:cNvSpPr>
            <a:spLocks noGrp="1"/>
          </p:cNvSpPr>
          <p:nvPr>
            <p:ph type="body" sz="quarter" idx="10" hasCustomPrompt="1"/>
          </p:nvPr>
        </p:nvSpPr>
        <p:spPr>
          <a:xfrm>
            <a:off x="636000" y="923064"/>
            <a:ext cx="9987371"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4" name="ZoneTexte 20">
            <a:extLst>
              <a:ext uri="{FF2B5EF4-FFF2-40B4-BE49-F238E27FC236}">
                <a16:creationId xmlns:a16="http://schemas.microsoft.com/office/drawing/2014/main" id="{609A6257-1276-4860-AE73-667C88F7DCD8}"/>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4" name="Picture 13">
            <a:extLst>
              <a:ext uri="{FF2B5EF4-FFF2-40B4-BE49-F238E27FC236}">
                <a16:creationId xmlns:a16="http://schemas.microsoft.com/office/drawing/2014/main" id="{888E0ADC-BB24-48B3-A25A-0B632BC914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5" name="Titre 1">
            <a:extLst>
              <a:ext uri="{FF2B5EF4-FFF2-40B4-BE49-F238E27FC236}">
                <a16:creationId xmlns:a16="http://schemas.microsoft.com/office/drawing/2014/main" id="{8ADD3B60-F9AA-4D0C-AD4A-BE3508F4F8E1}"/>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Tree>
    <p:extLst>
      <p:ext uri="{BB962C8B-B14F-4D97-AF65-F5344CB8AC3E}">
        <p14:creationId xmlns:p14="http://schemas.microsoft.com/office/powerpoint/2010/main" val="6908581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227438"/>
            <a:ext cx="11042767" cy="5071645"/>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526839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597662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endParaRPr lang="en-US" noProof="0" dirty="0"/>
          </a:p>
        </p:txBody>
      </p:sp>
      <p:sp>
        <p:nvSpPr>
          <p:cNvPr id="11" name="Text Placeholder 2">
            <a:extLst>
              <a:ext uri="{FF2B5EF4-FFF2-40B4-BE49-F238E27FC236}">
                <a16:creationId xmlns:a16="http://schemas.microsoft.com/office/drawing/2014/main" id="{E6112940-7984-4146-AB9A-F5DCD2446579}"/>
              </a:ext>
            </a:extLst>
          </p:cNvPr>
          <p:cNvSpPr>
            <a:spLocks noGrp="1"/>
          </p:cNvSpPr>
          <p:nvPr>
            <p:ph type="body" sz="quarter" idx="17"/>
          </p:nvPr>
        </p:nvSpPr>
        <p:spPr>
          <a:xfrm>
            <a:off x="639159" y="1827928"/>
            <a:ext cx="11042767" cy="328612"/>
          </a:xfrm>
          <a:prstGeom prst="rect">
            <a:avLst/>
          </a:prstGeom>
        </p:spPr>
        <p:txBody>
          <a:bodyPr/>
          <a:lstStyle>
            <a:lvl1pPr>
              <a:defRPr sz="2000" b="1">
                <a:latin typeface="+mj-lt"/>
              </a:defRPr>
            </a:lvl1pPr>
          </a:lstStyle>
          <a:p>
            <a:pPr lvl="0"/>
            <a:r>
              <a:rPr lang="en-US" noProof="0"/>
              <a:t>Click to edit Master text styles</a:t>
            </a:r>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dirty="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2290437"/>
            <a:ext cx="11042767" cy="4008646"/>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1452961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E6112940-7984-4146-AB9A-F5DCD2446579}"/>
              </a:ext>
            </a:extLst>
          </p:cNvPr>
          <p:cNvSpPr>
            <a:spLocks noGrp="1"/>
          </p:cNvSpPr>
          <p:nvPr>
            <p:ph type="body" sz="quarter" idx="17"/>
          </p:nvPr>
        </p:nvSpPr>
        <p:spPr>
          <a:xfrm>
            <a:off x="1134490" y="1893245"/>
            <a:ext cx="4787335" cy="328612"/>
          </a:xfrm>
          <a:prstGeom prst="rect">
            <a:avLst/>
          </a:prstGeom>
        </p:spPr>
        <p:txBody>
          <a:bodyPr/>
          <a:lstStyle>
            <a:lvl1pPr>
              <a:defRPr sz="2000" b="1">
                <a:latin typeface="+mj-lt"/>
              </a:defRPr>
            </a:lvl1pPr>
          </a:lstStyle>
          <a:p>
            <a:pPr lvl="0"/>
            <a:r>
              <a:rPr lang="en-US" noProof="0"/>
              <a:t>Click to edit Master text styles</a:t>
            </a:r>
          </a:p>
        </p:txBody>
      </p:sp>
      <p:sp>
        <p:nvSpPr>
          <p:cNvPr id="24" name="Text Placeholder 2">
            <a:extLst>
              <a:ext uri="{FF2B5EF4-FFF2-40B4-BE49-F238E27FC236}">
                <a16:creationId xmlns:a16="http://schemas.microsoft.com/office/drawing/2014/main" id="{A75FBA23-28AD-4EEC-AC46-BF0BA17B8DAA}"/>
              </a:ext>
            </a:extLst>
          </p:cNvPr>
          <p:cNvSpPr>
            <a:spLocks noGrp="1"/>
          </p:cNvSpPr>
          <p:nvPr>
            <p:ph type="body" sz="quarter" idx="19"/>
          </p:nvPr>
        </p:nvSpPr>
        <p:spPr>
          <a:xfrm>
            <a:off x="6339849" y="1893245"/>
            <a:ext cx="4787335" cy="328612"/>
          </a:xfrm>
          <a:prstGeom prst="rect">
            <a:avLst/>
          </a:prstGeom>
        </p:spPr>
        <p:txBody>
          <a:bodyPr/>
          <a:lstStyle>
            <a:lvl1pPr>
              <a:defRPr sz="2000" b="1">
                <a:latin typeface="+mj-lt"/>
              </a:defRPr>
            </a:lvl1pPr>
          </a:lstStyle>
          <a:p>
            <a:pPr lvl="0"/>
            <a:r>
              <a:rPr lang="en-US" noProof="0"/>
              <a:t>Click to edit Master text styles</a:t>
            </a:r>
          </a:p>
        </p:txBody>
      </p:sp>
      <p:sp>
        <p:nvSpPr>
          <p:cNvPr id="23" name="Titre 1">
            <a:extLst>
              <a:ext uri="{FF2B5EF4-FFF2-40B4-BE49-F238E27FC236}">
                <a16:creationId xmlns:a16="http://schemas.microsoft.com/office/drawing/2014/main" id="{89060AB7-5A37-4486-9EC6-7BAF7BCF7209}"/>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27" name="Espace réservé du texte 7">
            <a:extLst>
              <a:ext uri="{FF2B5EF4-FFF2-40B4-BE49-F238E27FC236}">
                <a16:creationId xmlns:a16="http://schemas.microsoft.com/office/drawing/2014/main" id="{C63B021A-BEF4-40AA-96D3-615487311012}"/>
              </a:ext>
            </a:extLst>
          </p:cNvPr>
          <p:cNvSpPr>
            <a:spLocks noGrp="1"/>
          </p:cNvSpPr>
          <p:nvPr>
            <p:ph type="body" sz="quarter" idx="10" hasCustomPrompt="1"/>
          </p:nvPr>
        </p:nvSpPr>
        <p:spPr>
          <a:xfrm>
            <a:off x="636000" y="923064"/>
            <a:ext cx="1106712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19" name="Espace réservé du contenu 14">
            <a:extLst>
              <a:ext uri="{FF2B5EF4-FFF2-40B4-BE49-F238E27FC236}">
                <a16:creationId xmlns:a16="http://schemas.microsoft.com/office/drawing/2014/main" id="{1F4BED31-B5C2-46E4-A64B-0845A5836DD1}"/>
              </a:ext>
            </a:extLst>
          </p:cNvPr>
          <p:cNvSpPr>
            <a:spLocks noGrp="1"/>
          </p:cNvSpPr>
          <p:nvPr>
            <p:ph sz="quarter" idx="14"/>
          </p:nvPr>
        </p:nvSpPr>
        <p:spPr>
          <a:xfrm>
            <a:off x="1134490" y="2355754"/>
            <a:ext cx="4787335" cy="4086939"/>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Espace réservé du contenu 20">
            <a:extLst>
              <a:ext uri="{FF2B5EF4-FFF2-40B4-BE49-F238E27FC236}">
                <a16:creationId xmlns:a16="http://schemas.microsoft.com/office/drawing/2014/main" id="{97BFBDEC-D5E9-4BE2-8261-BDD239E63374}"/>
              </a:ext>
            </a:extLst>
          </p:cNvPr>
          <p:cNvSpPr>
            <a:spLocks noGrp="1"/>
          </p:cNvSpPr>
          <p:nvPr>
            <p:ph sz="quarter" idx="16"/>
          </p:nvPr>
        </p:nvSpPr>
        <p:spPr>
          <a:xfrm>
            <a:off x="6336693" y="2355754"/>
            <a:ext cx="4787335" cy="4086939"/>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ZoneTexte 20">
            <a:extLst>
              <a:ext uri="{FF2B5EF4-FFF2-40B4-BE49-F238E27FC236}">
                <a16:creationId xmlns:a16="http://schemas.microsoft.com/office/drawing/2014/main" id="{DEBC1417-9C6A-4F67-8428-354E1F530219}"/>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25" name="Picture 24">
            <a:extLst>
              <a:ext uri="{FF2B5EF4-FFF2-40B4-BE49-F238E27FC236}">
                <a16:creationId xmlns:a16="http://schemas.microsoft.com/office/drawing/2014/main" id="{13CEA81C-8A12-415B-B14D-A6F9C7AE1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175550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actic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7A7DFA-DA1B-4734-A8D2-6FE97A3CB255}"/>
              </a:ext>
            </a:extLst>
          </p:cNvPr>
          <p:cNvSpPr/>
          <p:nvPr userDrawn="1"/>
        </p:nvSpPr>
        <p:spPr>
          <a:xfrm>
            <a:off x="0" y="506068"/>
            <a:ext cx="513233" cy="7626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24907"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6712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10" name="Groupe 20">
            <a:extLst>
              <a:ext uri="{FF2B5EF4-FFF2-40B4-BE49-F238E27FC236}">
                <a16:creationId xmlns:a16="http://schemas.microsoft.com/office/drawing/2014/main" id="{000754CA-E955-44E9-A280-70E7475853BF}"/>
              </a:ext>
            </a:extLst>
          </p:cNvPr>
          <p:cNvGrpSpPr/>
          <p:nvPr userDrawn="1"/>
        </p:nvGrpSpPr>
        <p:grpSpPr>
          <a:xfrm>
            <a:off x="10776520" y="6263157"/>
            <a:ext cx="1023089" cy="338320"/>
            <a:chOff x="7704283" y="5918737"/>
            <a:chExt cx="1023089" cy="338320"/>
          </a:xfrm>
        </p:grpSpPr>
        <p:sp>
          <p:nvSpPr>
            <p:cNvPr id="11" name="ZoneTexte 17">
              <a:extLst>
                <a:ext uri="{FF2B5EF4-FFF2-40B4-BE49-F238E27FC236}">
                  <a16:creationId xmlns:a16="http://schemas.microsoft.com/office/drawing/2014/main" id="{2186A029-B2B9-449F-8F53-2AA433B72A8D}"/>
                </a:ext>
              </a:extLst>
            </p:cNvPr>
            <p:cNvSpPr txBox="1"/>
            <p:nvPr/>
          </p:nvSpPr>
          <p:spPr>
            <a:xfrm>
              <a:off x="7938373" y="5949280"/>
              <a:ext cx="788999" cy="307777"/>
            </a:xfrm>
            <a:prstGeom prst="rect">
              <a:avLst/>
            </a:prstGeom>
            <a:noFill/>
          </p:spPr>
          <p:txBody>
            <a:bodyPr wrap="none" rtlCol="0">
              <a:spAutoFit/>
            </a:bodyPr>
            <a:lstStyle/>
            <a:p>
              <a:r>
                <a:rPr lang="fr-FR" sz="1400"/>
                <a:t>Solution</a:t>
              </a:r>
              <a:endParaRPr lang="en-US"/>
            </a:p>
          </p:txBody>
        </p:sp>
        <p:sp>
          <p:nvSpPr>
            <p:cNvPr id="13" name="Étoile à 5 branches 19">
              <a:extLst>
                <a:ext uri="{FF2B5EF4-FFF2-40B4-BE49-F238E27FC236}">
                  <a16:creationId xmlns:a16="http://schemas.microsoft.com/office/drawing/2014/main" id="{E8AC5F7E-1FE5-47A8-A95E-DF44C433B235}"/>
                </a:ext>
              </a:extLst>
            </p:cNvPr>
            <p:cNvSpPr/>
            <p:nvPr/>
          </p:nvSpPr>
          <p:spPr>
            <a:xfrm>
              <a:off x="7704283" y="5918737"/>
              <a:ext cx="307778" cy="307778"/>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639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_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FBE6B2A-BFFC-41DA-AE68-90639821F2E1}"/>
              </a:ext>
            </a:extLst>
          </p:cNvPr>
          <p:cNvSpPr/>
          <p:nvPr userDrawn="1"/>
        </p:nvSpPr>
        <p:spPr>
          <a:xfrm>
            <a:off x="6095999" y="1693"/>
            <a:ext cx="6092273" cy="6910485"/>
          </a:xfrm>
          <a:prstGeom prst="rect">
            <a:avLst/>
          </a:prstGeom>
          <a:gradFill flip="none" rotWithShape="1">
            <a:gsLst>
              <a:gs pos="7000">
                <a:srgbClr val="F3F3F3">
                  <a:alpha val="83922"/>
                </a:srgbClr>
              </a:gs>
              <a:gs pos="100000">
                <a:schemeClr val="accent1">
                  <a:lumMod val="30000"/>
                  <a:lumOff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 coins arrondis 6">
            <a:extLst>
              <a:ext uri="{FF2B5EF4-FFF2-40B4-BE49-F238E27FC236}">
                <a16:creationId xmlns:a16="http://schemas.microsoft.com/office/drawing/2014/main" id="{DF03E197-3986-496F-B344-124A4A53DF02}"/>
              </a:ext>
            </a:extLst>
          </p:cNvPr>
          <p:cNvSpPr/>
          <p:nvPr userDrawn="1"/>
        </p:nvSpPr>
        <p:spPr>
          <a:xfrm>
            <a:off x="5207355" y="2194416"/>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Graphic 31">
            <a:extLst>
              <a:ext uri="{FF2B5EF4-FFF2-40B4-BE49-F238E27FC236}">
                <a16:creationId xmlns:a16="http://schemas.microsoft.com/office/drawing/2014/main" id="{3EFF8D4F-12F9-4A28-B562-B42C86ABEC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2645586"/>
            <a:ext cx="318300" cy="318300"/>
          </a:xfrm>
          <a:prstGeom prst="rect">
            <a:avLst/>
          </a:prstGeom>
        </p:spPr>
      </p:pic>
      <p:sp>
        <p:nvSpPr>
          <p:cNvPr id="23" name="Espace réservé du texte 22">
            <a:extLst>
              <a:ext uri="{FF2B5EF4-FFF2-40B4-BE49-F238E27FC236}">
                <a16:creationId xmlns:a16="http://schemas.microsoft.com/office/drawing/2014/main" id="{E1E1AFDA-08D8-4532-9443-3B60BCA7D63F}"/>
              </a:ext>
            </a:extLst>
          </p:cNvPr>
          <p:cNvSpPr>
            <a:spLocks noGrp="1"/>
          </p:cNvSpPr>
          <p:nvPr>
            <p:ph type="body" sz="quarter" idx="11" hasCustomPrompt="1"/>
          </p:nvPr>
        </p:nvSpPr>
        <p:spPr>
          <a:xfrm>
            <a:off x="6323248" y="2620320"/>
            <a:ext cx="4568081" cy="334792"/>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 name="Text Placeholder 2">
            <a:extLst>
              <a:ext uri="{FF2B5EF4-FFF2-40B4-BE49-F238E27FC236}">
                <a16:creationId xmlns:a16="http://schemas.microsoft.com/office/drawing/2014/main" id="{A366826F-CD0F-4372-BD7C-E6656CFB0E4F}"/>
              </a:ext>
            </a:extLst>
          </p:cNvPr>
          <p:cNvSpPr>
            <a:spLocks noGrp="1"/>
          </p:cNvSpPr>
          <p:nvPr>
            <p:ph type="body" sz="quarter" idx="12"/>
          </p:nvPr>
        </p:nvSpPr>
        <p:spPr>
          <a:xfrm>
            <a:off x="1334506" y="3077205"/>
            <a:ext cx="2816225" cy="703590"/>
          </a:xfrm>
        </p:spPr>
        <p:txBody>
          <a:bodyPr/>
          <a:lstStyle>
            <a:lvl1pPr algn="ctr">
              <a:defRPr sz="4000"/>
            </a:lvl1pPr>
          </a:lstStyle>
          <a:p>
            <a:pPr lvl="0"/>
            <a:r>
              <a:rPr lang="en-US" noProof="0"/>
              <a:t>Click to edit Master text styles</a:t>
            </a:r>
          </a:p>
        </p:txBody>
      </p:sp>
      <p:sp>
        <p:nvSpPr>
          <p:cNvPr id="34" name="Rectangle : coins arrondis 6">
            <a:extLst>
              <a:ext uri="{FF2B5EF4-FFF2-40B4-BE49-F238E27FC236}">
                <a16:creationId xmlns:a16="http://schemas.microsoft.com/office/drawing/2014/main" id="{DC27437E-4837-422A-8103-0120971E3AF6}"/>
              </a:ext>
            </a:extLst>
          </p:cNvPr>
          <p:cNvSpPr/>
          <p:nvPr userDrawn="1"/>
        </p:nvSpPr>
        <p:spPr>
          <a:xfrm>
            <a:off x="5207355" y="4173030"/>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aphic 34">
            <a:extLst>
              <a:ext uri="{FF2B5EF4-FFF2-40B4-BE49-F238E27FC236}">
                <a16:creationId xmlns:a16="http://schemas.microsoft.com/office/drawing/2014/main" id="{2B4F71E3-B36E-43C3-B906-19959ABC0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4624200"/>
            <a:ext cx="318300" cy="318300"/>
          </a:xfrm>
          <a:prstGeom prst="rect">
            <a:avLst/>
          </a:prstGeom>
        </p:spPr>
      </p:pic>
      <p:sp>
        <p:nvSpPr>
          <p:cNvPr id="36" name="Espace réservé du texte 22">
            <a:extLst>
              <a:ext uri="{FF2B5EF4-FFF2-40B4-BE49-F238E27FC236}">
                <a16:creationId xmlns:a16="http://schemas.microsoft.com/office/drawing/2014/main" id="{336C1EC2-5465-4225-834A-54A5470D1D07}"/>
              </a:ext>
            </a:extLst>
          </p:cNvPr>
          <p:cNvSpPr>
            <a:spLocks noGrp="1"/>
          </p:cNvSpPr>
          <p:nvPr>
            <p:ph type="body" sz="quarter" idx="13" hasCustomPrompt="1"/>
          </p:nvPr>
        </p:nvSpPr>
        <p:spPr>
          <a:xfrm>
            <a:off x="6323248" y="4616216"/>
            <a:ext cx="4568081" cy="33426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pic>
        <p:nvPicPr>
          <p:cNvPr id="24" name="Picture 23">
            <a:extLst>
              <a:ext uri="{FF2B5EF4-FFF2-40B4-BE49-F238E27FC236}">
                <a16:creationId xmlns:a16="http://schemas.microsoft.com/office/drawing/2014/main" id="{36AE07C2-85D0-41EF-B5AF-1269E68F0E8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507" y="458170"/>
            <a:ext cx="1370823" cy="525600"/>
          </a:xfrm>
          <a:prstGeom prst="rect">
            <a:avLst/>
          </a:prstGeom>
        </p:spPr>
      </p:pic>
      <p:sp>
        <p:nvSpPr>
          <p:cNvPr id="19" name="ZoneTexte 20">
            <a:extLst>
              <a:ext uri="{FF2B5EF4-FFF2-40B4-BE49-F238E27FC236}">
                <a16:creationId xmlns:a16="http://schemas.microsoft.com/office/drawing/2014/main" id="{05AFBF34-0FAC-4E54-839E-78E4AAA45CB8}"/>
              </a:ext>
            </a:extLst>
          </p:cNvPr>
          <p:cNvSpPr txBox="1"/>
          <p:nvPr userDrawn="1"/>
        </p:nvSpPr>
        <p:spPr>
          <a:xfrm>
            <a:off x="8190812"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Tree>
    <p:extLst>
      <p:ext uri="{BB962C8B-B14F-4D97-AF65-F5344CB8AC3E}">
        <p14:creationId xmlns:p14="http://schemas.microsoft.com/office/powerpoint/2010/main" val="180791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2"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1+#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750" fill="hold"/>
                                        <p:tgtEl>
                                          <p:spTgt spid="32"/>
                                        </p:tgtEl>
                                        <p:attrNameLst>
                                          <p:attrName>ppt_x</p:attrName>
                                        </p:attrNameLst>
                                      </p:cBhvr>
                                      <p:tavLst>
                                        <p:tav tm="0">
                                          <p:val>
                                            <p:strVal val="1+#ppt_w/2"/>
                                          </p:val>
                                        </p:tav>
                                        <p:tav tm="100000">
                                          <p:val>
                                            <p:strVal val="#ppt_x"/>
                                          </p:val>
                                        </p:tav>
                                      </p:tavLst>
                                    </p:anim>
                                    <p:anim calcmode="lin" valueType="num">
                                      <p:cBhvr additive="base">
                                        <p:cTn id="17" dur="75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2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1+#ppt_w/2"/>
                                          </p:val>
                                        </p:tav>
                                        <p:tav tm="100000">
                                          <p:val>
                                            <p:strVal val="#ppt_x"/>
                                          </p:val>
                                        </p:tav>
                                      </p:tavLst>
                                    </p:anim>
                                    <p:anim calcmode="lin" valueType="num">
                                      <p:cBhvr additive="base">
                                        <p:cTn id="25" dur="75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1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750" fill="hold"/>
                                        <p:tgtEl>
                                          <p:spTgt spid="35"/>
                                        </p:tgtEl>
                                        <p:attrNameLst>
                                          <p:attrName>ppt_x</p:attrName>
                                        </p:attrNameLst>
                                      </p:cBhvr>
                                      <p:tavLst>
                                        <p:tav tm="0">
                                          <p:val>
                                            <p:strVal val="1+#ppt_w/2"/>
                                          </p:val>
                                        </p:tav>
                                        <p:tav tm="100000">
                                          <p:val>
                                            <p:strVal val="#ppt_x"/>
                                          </p:val>
                                        </p:tav>
                                      </p:tavLst>
                                    </p:anim>
                                    <p:anim calcmode="lin" valueType="num">
                                      <p:cBhvr additive="base">
                                        <p:cTn id="29" dur="750" fill="hold"/>
                                        <p:tgtEl>
                                          <p:spTgt spid="35"/>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50"/>
                                  </p:stCondLst>
                                  <p:childTnLst>
                                    <p:set>
                                      <p:cBhvr>
                                        <p:cTn id="31" dur="1" fill="hold">
                                          <p:stCondLst>
                                            <p:cond delay="0"/>
                                          </p:stCondLst>
                                        </p:cTn>
                                        <p:tgtEl>
                                          <p:spTgt spid="36">
                                            <p:txEl>
                                              <p:pRg st="0" end="0"/>
                                            </p:txEl>
                                          </p:spTgt>
                                        </p:tgtEl>
                                        <p:attrNameLst>
                                          <p:attrName>style.visibility</p:attrName>
                                        </p:attrNameLst>
                                      </p:cBhvr>
                                      <p:to>
                                        <p:strVal val="visible"/>
                                      </p:to>
                                    </p:set>
                                    <p:anim calcmode="lin" valueType="num">
                                      <p:cBhvr additive="base">
                                        <p:cTn id="32"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33" dur="75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3" grpId="0" build="p">
        <p:tmplLst>
          <p:tmpl lvl="1">
            <p:tnLst>
              <p:par>
                <p:cTn presetID="2" presetClass="entr" presetSubtype="8"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4" grpId="0" animBg="1"/>
      <p:bldP spid="36" grpId="0" build="p">
        <p:tmplLst>
          <p:tmpl lvl="1">
            <p:tnLst>
              <p:par>
                <p:cTn presetID="2" presetClass="entr" presetSubtype="2" decel="100000" fill="hold" nodeType="withEffect">
                  <p:stCondLst>
                    <p:cond delay="1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7A7DFA-DA1B-4734-A8D2-6FE97A3CB255}"/>
              </a:ext>
            </a:extLst>
          </p:cNvPr>
          <p:cNvSpPr/>
          <p:nvPr userDrawn="1"/>
        </p:nvSpPr>
        <p:spPr>
          <a:xfrm>
            <a:off x="0" y="506068"/>
            <a:ext cx="513233" cy="76269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10" name="Groupe 20">
            <a:extLst>
              <a:ext uri="{FF2B5EF4-FFF2-40B4-BE49-F238E27FC236}">
                <a16:creationId xmlns:a16="http://schemas.microsoft.com/office/drawing/2014/main" id="{000754CA-E955-44E9-A280-70E7475853BF}"/>
              </a:ext>
            </a:extLst>
          </p:cNvPr>
          <p:cNvGrpSpPr/>
          <p:nvPr userDrawn="1"/>
        </p:nvGrpSpPr>
        <p:grpSpPr>
          <a:xfrm>
            <a:off x="10776520" y="6263157"/>
            <a:ext cx="1023089" cy="338320"/>
            <a:chOff x="7704283" y="5918737"/>
            <a:chExt cx="1023089" cy="338320"/>
          </a:xfrm>
        </p:grpSpPr>
        <p:sp>
          <p:nvSpPr>
            <p:cNvPr id="11" name="ZoneTexte 17">
              <a:extLst>
                <a:ext uri="{FF2B5EF4-FFF2-40B4-BE49-F238E27FC236}">
                  <a16:creationId xmlns:a16="http://schemas.microsoft.com/office/drawing/2014/main" id="{2186A029-B2B9-449F-8F53-2AA433B72A8D}"/>
                </a:ext>
              </a:extLst>
            </p:cNvPr>
            <p:cNvSpPr txBox="1"/>
            <p:nvPr/>
          </p:nvSpPr>
          <p:spPr>
            <a:xfrm>
              <a:off x="7938373" y="5949280"/>
              <a:ext cx="788999" cy="307777"/>
            </a:xfrm>
            <a:prstGeom prst="rect">
              <a:avLst/>
            </a:prstGeom>
            <a:noFill/>
          </p:spPr>
          <p:txBody>
            <a:bodyPr wrap="none" rtlCol="0">
              <a:spAutoFit/>
            </a:bodyPr>
            <a:lstStyle/>
            <a:p>
              <a:r>
                <a:rPr lang="fr-FR" sz="1400"/>
                <a:t>Solution</a:t>
              </a:r>
              <a:endParaRPr lang="en-US"/>
            </a:p>
          </p:txBody>
        </p:sp>
        <p:sp>
          <p:nvSpPr>
            <p:cNvPr id="13" name="Étoile à 5 branches 19">
              <a:extLst>
                <a:ext uri="{FF2B5EF4-FFF2-40B4-BE49-F238E27FC236}">
                  <a16:creationId xmlns:a16="http://schemas.microsoft.com/office/drawing/2014/main" id="{E8AC5F7E-1FE5-47A8-A95E-DF44C433B235}"/>
                </a:ext>
              </a:extLst>
            </p:cNvPr>
            <p:cNvSpPr/>
            <p:nvPr/>
          </p:nvSpPr>
          <p:spPr>
            <a:xfrm>
              <a:off x="7704283" y="5918737"/>
              <a:ext cx="307778" cy="307778"/>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1702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oubleshoot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7A7DFA-DA1B-4734-A8D2-6FE97A3CB255}"/>
              </a:ext>
            </a:extLst>
          </p:cNvPr>
          <p:cNvSpPr/>
          <p:nvPr userDrawn="1"/>
        </p:nvSpPr>
        <p:spPr>
          <a:xfrm>
            <a:off x="0" y="506068"/>
            <a:ext cx="513233" cy="76269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endParaRPr lang="en-US" noProof="0" dirty="0"/>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10" name="Groupe 20">
            <a:extLst>
              <a:ext uri="{FF2B5EF4-FFF2-40B4-BE49-F238E27FC236}">
                <a16:creationId xmlns:a16="http://schemas.microsoft.com/office/drawing/2014/main" id="{000754CA-E955-44E9-A280-70E7475853BF}"/>
              </a:ext>
            </a:extLst>
          </p:cNvPr>
          <p:cNvGrpSpPr/>
          <p:nvPr userDrawn="1"/>
        </p:nvGrpSpPr>
        <p:grpSpPr>
          <a:xfrm>
            <a:off x="10776520" y="6263157"/>
            <a:ext cx="1023089" cy="338320"/>
            <a:chOff x="7704283" y="5918737"/>
            <a:chExt cx="1023089" cy="338320"/>
          </a:xfrm>
        </p:grpSpPr>
        <p:sp>
          <p:nvSpPr>
            <p:cNvPr id="11" name="ZoneTexte 17">
              <a:extLst>
                <a:ext uri="{FF2B5EF4-FFF2-40B4-BE49-F238E27FC236}">
                  <a16:creationId xmlns:a16="http://schemas.microsoft.com/office/drawing/2014/main" id="{2186A029-B2B9-449F-8F53-2AA433B72A8D}"/>
                </a:ext>
              </a:extLst>
            </p:cNvPr>
            <p:cNvSpPr txBox="1"/>
            <p:nvPr/>
          </p:nvSpPr>
          <p:spPr>
            <a:xfrm>
              <a:off x="7938373" y="5949280"/>
              <a:ext cx="788999" cy="307777"/>
            </a:xfrm>
            <a:prstGeom prst="rect">
              <a:avLst/>
            </a:prstGeom>
            <a:noFill/>
          </p:spPr>
          <p:txBody>
            <a:bodyPr wrap="none" rtlCol="0">
              <a:spAutoFit/>
            </a:bodyPr>
            <a:lstStyle/>
            <a:p>
              <a:r>
                <a:rPr lang="fr-FR" sz="1400"/>
                <a:t>Solution</a:t>
              </a:r>
              <a:endParaRPr lang="en-US"/>
            </a:p>
          </p:txBody>
        </p:sp>
        <p:sp>
          <p:nvSpPr>
            <p:cNvPr id="13" name="Étoile à 5 branches 19">
              <a:extLst>
                <a:ext uri="{FF2B5EF4-FFF2-40B4-BE49-F238E27FC236}">
                  <a16:creationId xmlns:a16="http://schemas.microsoft.com/office/drawing/2014/main" id="{E8AC5F7E-1FE5-47A8-A95E-DF44C433B235}"/>
                </a:ext>
              </a:extLst>
            </p:cNvPr>
            <p:cNvSpPr/>
            <p:nvPr/>
          </p:nvSpPr>
          <p:spPr>
            <a:xfrm>
              <a:off x="7704283" y="5918737"/>
              <a:ext cx="307778" cy="307778"/>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7336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7A7DFA-DA1B-4734-A8D2-6FE97A3CB255}"/>
              </a:ext>
            </a:extLst>
          </p:cNvPr>
          <p:cNvSpPr/>
          <p:nvPr userDrawn="1"/>
        </p:nvSpPr>
        <p:spPr>
          <a:xfrm>
            <a:off x="0" y="506068"/>
            <a:ext cx="513233" cy="7626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10" name="Groupe 20">
            <a:extLst>
              <a:ext uri="{FF2B5EF4-FFF2-40B4-BE49-F238E27FC236}">
                <a16:creationId xmlns:a16="http://schemas.microsoft.com/office/drawing/2014/main" id="{000754CA-E955-44E9-A280-70E7475853BF}"/>
              </a:ext>
            </a:extLst>
          </p:cNvPr>
          <p:cNvGrpSpPr/>
          <p:nvPr userDrawn="1"/>
        </p:nvGrpSpPr>
        <p:grpSpPr>
          <a:xfrm>
            <a:off x="10776520" y="6263157"/>
            <a:ext cx="1023089" cy="338320"/>
            <a:chOff x="7704283" y="5918737"/>
            <a:chExt cx="1023089" cy="338320"/>
          </a:xfrm>
        </p:grpSpPr>
        <p:sp>
          <p:nvSpPr>
            <p:cNvPr id="11" name="ZoneTexte 17">
              <a:extLst>
                <a:ext uri="{FF2B5EF4-FFF2-40B4-BE49-F238E27FC236}">
                  <a16:creationId xmlns:a16="http://schemas.microsoft.com/office/drawing/2014/main" id="{2186A029-B2B9-449F-8F53-2AA433B72A8D}"/>
                </a:ext>
              </a:extLst>
            </p:cNvPr>
            <p:cNvSpPr txBox="1"/>
            <p:nvPr/>
          </p:nvSpPr>
          <p:spPr>
            <a:xfrm>
              <a:off x="7938373" y="5949280"/>
              <a:ext cx="788999" cy="307777"/>
            </a:xfrm>
            <a:prstGeom prst="rect">
              <a:avLst/>
            </a:prstGeom>
            <a:noFill/>
          </p:spPr>
          <p:txBody>
            <a:bodyPr wrap="none" rtlCol="0">
              <a:spAutoFit/>
            </a:bodyPr>
            <a:lstStyle/>
            <a:p>
              <a:r>
                <a:rPr lang="fr-FR" sz="1400"/>
                <a:t>Solution</a:t>
              </a:r>
              <a:endParaRPr lang="en-US"/>
            </a:p>
          </p:txBody>
        </p:sp>
        <p:sp>
          <p:nvSpPr>
            <p:cNvPr id="13" name="Étoile à 5 branches 19">
              <a:extLst>
                <a:ext uri="{FF2B5EF4-FFF2-40B4-BE49-F238E27FC236}">
                  <a16:creationId xmlns:a16="http://schemas.microsoft.com/office/drawing/2014/main" id="{E8AC5F7E-1FE5-47A8-A95E-DF44C433B235}"/>
                </a:ext>
              </a:extLst>
            </p:cNvPr>
            <p:cNvSpPr/>
            <p:nvPr/>
          </p:nvSpPr>
          <p:spPr>
            <a:xfrm>
              <a:off x="7704283" y="5918737"/>
              <a:ext cx="307778" cy="307778"/>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7258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lution Exercis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6269"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endParaRPr lang="en-US" noProof="0" dirty="0"/>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9" name="Group 8">
            <a:extLst>
              <a:ext uri="{FF2B5EF4-FFF2-40B4-BE49-F238E27FC236}">
                <a16:creationId xmlns:a16="http://schemas.microsoft.com/office/drawing/2014/main" id="{8C4D45E8-B132-4B2F-9DF0-1FCA887D7023}"/>
              </a:ext>
            </a:extLst>
          </p:cNvPr>
          <p:cNvGrpSpPr/>
          <p:nvPr userDrawn="1"/>
        </p:nvGrpSpPr>
        <p:grpSpPr>
          <a:xfrm>
            <a:off x="10056440" y="6119003"/>
            <a:ext cx="1779917" cy="565830"/>
            <a:chOff x="10056440" y="6119003"/>
            <a:chExt cx="1779917" cy="565830"/>
          </a:xfrm>
        </p:grpSpPr>
        <p:sp>
          <p:nvSpPr>
            <p:cNvPr id="10" name="ZoneTexte 17">
              <a:extLst>
                <a:ext uri="{FF2B5EF4-FFF2-40B4-BE49-F238E27FC236}">
                  <a16:creationId xmlns:a16="http://schemas.microsoft.com/office/drawing/2014/main" id="{7D9AA147-5826-4485-AAE9-255D0EC11DE5}"/>
                </a:ext>
              </a:extLst>
            </p:cNvPr>
            <p:cNvSpPr txBox="1"/>
            <p:nvPr/>
          </p:nvSpPr>
          <p:spPr>
            <a:xfrm>
              <a:off x="10488488" y="6248030"/>
              <a:ext cx="1347869" cy="307777"/>
            </a:xfrm>
            <a:prstGeom prst="rect">
              <a:avLst/>
            </a:prstGeom>
            <a:noFill/>
          </p:spPr>
          <p:txBody>
            <a:bodyPr wrap="none" rtlCol="0">
              <a:spAutoFit/>
            </a:bodyPr>
            <a:lstStyle/>
            <a:p>
              <a:r>
                <a:rPr lang="fr-FR" sz="1400"/>
                <a:t>Back to exercise</a:t>
              </a:r>
              <a:endParaRPr lang="en-US" sz="1400"/>
            </a:p>
          </p:txBody>
        </p:sp>
        <p:pic>
          <p:nvPicPr>
            <p:cNvPr id="11" name="Graphic 10" descr="Rewind with solid fill">
              <a:extLst>
                <a:ext uri="{FF2B5EF4-FFF2-40B4-BE49-F238E27FC236}">
                  <a16:creationId xmlns:a16="http://schemas.microsoft.com/office/drawing/2014/main" id="{A62195FF-EB0C-491A-A63B-07559E2D3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40" y="6119003"/>
              <a:ext cx="565830" cy="565830"/>
            </a:xfrm>
            <a:prstGeom prst="rect">
              <a:avLst/>
            </a:prstGeom>
          </p:spPr>
        </p:pic>
      </p:grpSp>
      <p:sp>
        <p:nvSpPr>
          <p:cNvPr id="13" name="Rectangle 12">
            <a:extLst>
              <a:ext uri="{FF2B5EF4-FFF2-40B4-BE49-F238E27FC236}">
                <a16:creationId xmlns:a16="http://schemas.microsoft.com/office/drawing/2014/main" id="{B0AA4118-85AF-409B-8337-38FE296FB83A}"/>
              </a:ext>
            </a:extLst>
          </p:cNvPr>
          <p:cNvSpPr/>
          <p:nvPr userDrawn="1"/>
        </p:nvSpPr>
        <p:spPr>
          <a:xfrm>
            <a:off x="0" y="506068"/>
            <a:ext cx="513233" cy="762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80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olution Practic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6269"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endParaRPr lang="en-US" noProof="0" dirty="0"/>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9" name="Group 8">
            <a:extLst>
              <a:ext uri="{FF2B5EF4-FFF2-40B4-BE49-F238E27FC236}">
                <a16:creationId xmlns:a16="http://schemas.microsoft.com/office/drawing/2014/main" id="{8C4D45E8-B132-4B2F-9DF0-1FCA887D7023}"/>
              </a:ext>
            </a:extLst>
          </p:cNvPr>
          <p:cNvGrpSpPr/>
          <p:nvPr userDrawn="1"/>
        </p:nvGrpSpPr>
        <p:grpSpPr>
          <a:xfrm>
            <a:off x="10056440" y="6119003"/>
            <a:ext cx="1775108" cy="565830"/>
            <a:chOff x="10056440" y="6119003"/>
            <a:chExt cx="1775108" cy="565830"/>
          </a:xfrm>
        </p:grpSpPr>
        <p:sp>
          <p:nvSpPr>
            <p:cNvPr id="10" name="ZoneTexte 17">
              <a:extLst>
                <a:ext uri="{FF2B5EF4-FFF2-40B4-BE49-F238E27FC236}">
                  <a16:creationId xmlns:a16="http://schemas.microsoft.com/office/drawing/2014/main" id="{7D9AA147-5826-4485-AAE9-255D0EC11DE5}"/>
                </a:ext>
              </a:extLst>
            </p:cNvPr>
            <p:cNvSpPr txBox="1"/>
            <p:nvPr/>
          </p:nvSpPr>
          <p:spPr>
            <a:xfrm>
              <a:off x="10488488" y="6248030"/>
              <a:ext cx="1343060" cy="307777"/>
            </a:xfrm>
            <a:prstGeom prst="rect">
              <a:avLst/>
            </a:prstGeom>
            <a:noFill/>
          </p:spPr>
          <p:txBody>
            <a:bodyPr wrap="none" rtlCol="0">
              <a:spAutoFit/>
            </a:bodyPr>
            <a:lstStyle/>
            <a:p>
              <a:r>
                <a:rPr lang="fr-FR" sz="1400" dirty="0"/>
                <a:t>Back to practice</a:t>
              </a:r>
              <a:endParaRPr lang="en-US" sz="1400" dirty="0"/>
            </a:p>
          </p:txBody>
        </p:sp>
        <p:pic>
          <p:nvPicPr>
            <p:cNvPr id="11" name="Graphic 10" descr="Rewind with solid fill">
              <a:extLst>
                <a:ext uri="{FF2B5EF4-FFF2-40B4-BE49-F238E27FC236}">
                  <a16:creationId xmlns:a16="http://schemas.microsoft.com/office/drawing/2014/main" id="{A62195FF-EB0C-491A-A63B-07559E2D3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40" y="6119003"/>
              <a:ext cx="565830" cy="565830"/>
            </a:xfrm>
            <a:prstGeom prst="rect">
              <a:avLst/>
            </a:prstGeom>
          </p:spPr>
        </p:pic>
      </p:grpSp>
      <p:sp>
        <p:nvSpPr>
          <p:cNvPr id="13" name="Rectangle 12">
            <a:extLst>
              <a:ext uri="{FF2B5EF4-FFF2-40B4-BE49-F238E27FC236}">
                <a16:creationId xmlns:a16="http://schemas.microsoft.com/office/drawing/2014/main" id="{B0AA4118-85AF-409B-8337-38FE296FB83A}"/>
              </a:ext>
            </a:extLst>
          </p:cNvPr>
          <p:cNvSpPr/>
          <p:nvPr userDrawn="1"/>
        </p:nvSpPr>
        <p:spPr>
          <a:xfrm>
            <a:off x="0" y="506068"/>
            <a:ext cx="513233" cy="7626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865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oubleshooting Practice">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6269"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endParaRPr lang="en-US" noProof="0" dirty="0"/>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9" name="Group 8">
            <a:extLst>
              <a:ext uri="{FF2B5EF4-FFF2-40B4-BE49-F238E27FC236}">
                <a16:creationId xmlns:a16="http://schemas.microsoft.com/office/drawing/2014/main" id="{8C4D45E8-B132-4B2F-9DF0-1FCA887D7023}"/>
              </a:ext>
            </a:extLst>
          </p:cNvPr>
          <p:cNvGrpSpPr/>
          <p:nvPr userDrawn="1"/>
        </p:nvGrpSpPr>
        <p:grpSpPr>
          <a:xfrm>
            <a:off x="10056440" y="6119003"/>
            <a:ext cx="1779917" cy="565830"/>
            <a:chOff x="10056440" y="6119003"/>
            <a:chExt cx="1779917" cy="565830"/>
          </a:xfrm>
        </p:grpSpPr>
        <p:sp>
          <p:nvSpPr>
            <p:cNvPr id="10" name="ZoneTexte 17">
              <a:extLst>
                <a:ext uri="{FF2B5EF4-FFF2-40B4-BE49-F238E27FC236}">
                  <a16:creationId xmlns:a16="http://schemas.microsoft.com/office/drawing/2014/main" id="{7D9AA147-5826-4485-AAE9-255D0EC11DE5}"/>
                </a:ext>
              </a:extLst>
            </p:cNvPr>
            <p:cNvSpPr txBox="1"/>
            <p:nvPr/>
          </p:nvSpPr>
          <p:spPr>
            <a:xfrm>
              <a:off x="10488488" y="6248030"/>
              <a:ext cx="1347869" cy="307777"/>
            </a:xfrm>
            <a:prstGeom prst="rect">
              <a:avLst/>
            </a:prstGeom>
            <a:noFill/>
          </p:spPr>
          <p:txBody>
            <a:bodyPr wrap="none" rtlCol="0">
              <a:spAutoFit/>
            </a:bodyPr>
            <a:lstStyle/>
            <a:p>
              <a:r>
                <a:rPr lang="fr-FR" sz="1400" dirty="0"/>
                <a:t>Back to </a:t>
              </a:r>
              <a:r>
                <a:rPr lang="fr-FR" sz="1400" dirty="0" err="1"/>
                <a:t>exercise</a:t>
              </a:r>
              <a:endParaRPr lang="en-US" sz="1400" dirty="0"/>
            </a:p>
          </p:txBody>
        </p:sp>
        <p:pic>
          <p:nvPicPr>
            <p:cNvPr id="11" name="Graphic 10" descr="Rewind with solid fill">
              <a:extLst>
                <a:ext uri="{FF2B5EF4-FFF2-40B4-BE49-F238E27FC236}">
                  <a16:creationId xmlns:a16="http://schemas.microsoft.com/office/drawing/2014/main" id="{A62195FF-EB0C-491A-A63B-07559E2D3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40" y="6119003"/>
              <a:ext cx="565830" cy="565830"/>
            </a:xfrm>
            <a:prstGeom prst="rect">
              <a:avLst/>
            </a:prstGeom>
          </p:spPr>
        </p:pic>
      </p:grpSp>
      <p:sp>
        <p:nvSpPr>
          <p:cNvPr id="13" name="Rectangle 12">
            <a:extLst>
              <a:ext uri="{FF2B5EF4-FFF2-40B4-BE49-F238E27FC236}">
                <a16:creationId xmlns:a16="http://schemas.microsoft.com/office/drawing/2014/main" id="{B0AA4118-85AF-409B-8337-38FE296FB83A}"/>
              </a:ext>
            </a:extLst>
          </p:cNvPr>
          <p:cNvSpPr/>
          <p:nvPr userDrawn="1"/>
        </p:nvSpPr>
        <p:spPr>
          <a:xfrm>
            <a:off x="0" y="506068"/>
            <a:ext cx="513233" cy="76269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785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olution Quiz">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0" y="444225"/>
            <a:ext cx="9986269"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endParaRPr lang="en-US" noProof="0" dirty="0"/>
          </a:p>
        </p:txBody>
      </p:sp>
      <p:sp>
        <p:nvSpPr>
          <p:cNvPr id="12" name="Espace réservé du texte 7">
            <a:extLst>
              <a:ext uri="{FF2B5EF4-FFF2-40B4-BE49-F238E27FC236}">
                <a16:creationId xmlns:a16="http://schemas.microsoft.com/office/drawing/2014/main" id="{5691A5BA-3F47-496E-9170-319DCACDEABE}"/>
              </a:ext>
            </a:extLst>
          </p:cNvPr>
          <p:cNvSpPr>
            <a:spLocks noGrp="1"/>
          </p:cNvSpPr>
          <p:nvPr>
            <p:ph type="body" sz="quarter" idx="10" hasCustomPrompt="1"/>
          </p:nvPr>
        </p:nvSpPr>
        <p:spPr>
          <a:xfrm>
            <a:off x="636000" y="923064"/>
            <a:ext cx="1104276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705232"/>
            <a:ext cx="11042767" cy="4593851"/>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8" name="Picture 17">
            <a:extLst>
              <a:ext uri="{FF2B5EF4-FFF2-40B4-BE49-F238E27FC236}">
                <a16:creationId xmlns:a16="http://schemas.microsoft.com/office/drawing/2014/main" id="{B285A85E-C50C-4412-A1FA-7B5BD1C073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grpSp>
        <p:nvGrpSpPr>
          <p:cNvPr id="9" name="Group 8">
            <a:extLst>
              <a:ext uri="{FF2B5EF4-FFF2-40B4-BE49-F238E27FC236}">
                <a16:creationId xmlns:a16="http://schemas.microsoft.com/office/drawing/2014/main" id="{8C4D45E8-B132-4B2F-9DF0-1FCA887D7023}"/>
              </a:ext>
            </a:extLst>
          </p:cNvPr>
          <p:cNvGrpSpPr/>
          <p:nvPr userDrawn="1"/>
        </p:nvGrpSpPr>
        <p:grpSpPr>
          <a:xfrm>
            <a:off x="10056440" y="6119003"/>
            <a:ext cx="1493429" cy="565830"/>
            <a:chOff x="10056440" y="6119003"/>
            <a:chExt cx="1493429" cy="565830"/>
          </a:xfrm>
        </p:grpSpPr>
        <p:sp>
          <p:nvSpPr>
            <p:cNvPr id="10" name="ZoneTexte 17">
              <a:extLst>
                <a:ext uri="{FF2B5EF4-FFF2-40B4-BE49-F238E27FC236}">
                  <a16:creationId xmlns:a16="http://schemas.microsoft.com/office/drawing/2014/main" id="{7D9AA147-5826-4485-AAE9-255D0EC11DE5}"/>
                </a:ext>
              </a:extLst>
            </p:cNvPr>
            <p:cNvSpPr txBox="1"/>
            <p:nvPr/>
          </p:nvSpPr>
          <p:spPr>
            <a:xfrm>
              <a:off x="10488488" y="6248030"/>
              <a:ext cx="1061381" cy="307777"/>
            </a:xfrm>
            <a:prstGeom prst="rect">
              <a:avLst/>
            </a:prstGeom>
            <a:noFill/>
          </p:spPr>
          <p:txBody>
            <a:bodyPr wrap="none" rtlCol="0">
              <a:spAutoFit/>
            </a:bodyPr>
            <a:lstStyle/>
            <a:p>
              <a:r>
                <a:rPr lang="fr-FR" sz="1400" dirty="0"/>
                <a:t>Back to quiz</a:t>
              </a:r>
              <a:endParaRPr lang="en-US" sz="1400" dirty="0"/>
            </a:p>
          </p:txBody>
        </p:sp>
        <p:pic>
          <p:nvPicPr>
            <p:cNvPr id="11" name="Graphic 10" descr="Rewind with solid fill">
              <a:extLst>
                <a:ext uri="{FF2B5EF4-FFF2-40B4-BE49-F238E27FC236}">
                  <a16:creationId xmlns:a16="http://schemas.microsoft.com/office/drawing/2014/main" id="{A62195FF-EB0C-491A-A63B-07559E2D3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6440" y="6119003"/>
              <a:ext cx="565830" cy="565830"/>
            </a:xfrm>
            <a:prstGeom prst="rect">
              <a:avLst/>
            </a:prstGeom>
          </p:spPr>
        </p:pic>
      </p:grpSp>
      <p:sp>
        <p:nvSpPr>
          <p:cNvPr id="13" name="Rectangle 12">
            <a:extLst>
              <a:ext uri="{FF2B5EF4-FFF2-40B4-BE49-F238E27FC236}">
                <a16:creationId xmlns:a16="http://schemas.microsoft.com/office/drawing/2014/main" id="{B0AA4118-85AF-409B-8337-38FE296FB83A}"/>
              </a:ext>
            </a:extLst>
          </p:cNvPr>
          <p:cNvSpPr/>
          <p:nvPr userDrawn="1"/>
        </p:nvSpPr>
        <p:spPr>
          <a:xfrm>
            <a:off x="0" y="506068"/>
            <a:ext cx="513233" cy="76269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27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4DFF82-EDBF-4F46-A416-42B93D9061C9}"/>
              </a:ext>
            </a:extLst>
          </p:cNvPr>
          <p:cNvSpPr/>
          <p:nvPr userDrawn="1"/>
        </p:nvSpPr>
        <p:spPr>
          <a:xfrm>
            <a:off x="-3727" y="-42862"/>
            <a:ext cx="12192000" cy="6900862"/>
          </a:xfrm>
          <a:prstGeom prst="rect">
            <a:avLst/>
          </a:prstGeom>
          <a:gradFill flip="none" rotWithShape="1">
            <a:gsLst>
              <a:gs pos="0">
                <a:schemeClr val="accent1">
                  <a:lumMod val="0"/>
                  <a:lumOff val="100000"/>
                </a:schemeClr>
              </a:gs>
              <a:gs pos="99000">
                <a:schemeClr val="accent1">
                  <a:lumMod val="18000"/>
                  <a:lumOff val="82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pic>
        <p:nvPicPr>
          <p:cNvPr id="19" name="Picture 18" descr="A close up of a logo&#10;&#10;Description automatically generated">
            <a:extLst>
              <a:ext uri="{FF2B5EF4-FFF2-40B4-BE49-F238E27FC236}">
                <a16:creationId xmlns:a16="http://schemas.microsoft.com/office/drawing/2014/main" id="{8D54C878-38D0-4793-AE8D-63BF6926F1C6}"/>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727" y="654404"/>
            <a:ext cx="12195727" cy="8159902"/>
          </a:xfrm>
          <a:prstGeom prst="rect">
            <a:avLst/>
          </a:prstGeom>
        </p:spPr>
      </p:pic>
      <p:sp>
        <p:nvSpPr>
          <p:cNvPr id="4" name="Rectangle 4">
            <a:extLst>
              <a:ext uri="{FF2B5EF4-FFF2-40B4-BE49-F238E27FC236}">
                <a16:creationId xmlns:a16="http://schemas.microsoft.com/office/drawing/2014/main" id="{4AE6DEBB-00E7-A847-B9C0-E6AEB4D21855}"/>
              </a:ext>
            </a:extLst>
          </p:cNvPr>
          <p:cNvSpPr>
            <a:spLocks noChangeArrowheads="1"/>
          </p:cNvSpPr>
          <p:nvPr userDrawn="1"/>
        </p:nvSpPr>
        <p:spPr bwMode="auto">
          <a:xfrm>
            <a:off x="1463840" y="1425863"/>
            <a:ext cx="925686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altLang="en-US" sz="1800" b="1" i="0" u="none" strike="noStrike" kern="1200" cap="none" spc="0" normalizeH="0" baseline="0" noProof="0">
                <a:ln>
                  <a:noFill/>
                </a:ln>
                <a:solidFill>
                  <a:srgbClr val="582C83"/>
                </a:solidFill>
                <a:effectLst/>
                <a:uLnTx/>
                <a:uFillTx/>
                <a:latin typeface="Calibri Light" panose="020F0302020204030204"/>
                <a:ea typeface="+mn-ea"/>
                <a:cs typeface="+mn-cs"/>
              </a:rPr>
              <a:t>© </a:t>
            </a:r>
            <a:r>
              <a:rPr kumimoji="0" lang="en-US" sz="1800" b="1" i="0" u="none" strike="noStrike" kern="1200" cap="none" spc="0" normalizeH="0" baseline="0">
                <a:ln>
                  <a:noFill/>
                </a:ln>
                <a:solidFill>
                  <a:srgbClr val="582C83"/>
                </a:solidFill>
                <a:effectLst/>
                <a:uLnTx/>
                <a:uFillTx/>
                <a:latin typeface="Calibri Light" panose="020F0302020204030204"/>
                <a:ea typeface="+mn-ea"/>
                <a:cs typeface="+mn-cs"/>
              </a:rPr>
              <a:t>Murex S.A.S., 2021. All Rights Reserved. </a:t>
            </a:r>
            <a:r>
              <a:rPr lang="en-US" sz="1800" kern="1200">
                <a:solidFill>
                  <a:schemeClr val="tx1"/>
                </a:solidFill>
                <a:effectLst/>
                <a:latin typeface="+mn-lt"/>
                <a:ea typeface="+mn-ea"/>
                <a:cs typeface="+mn-cs"/>
              </a:rPr>
              <a:t>Murex reserves all intellectual property rights and other proprietary rights in and associated with the whole and every part of the information and disclosures (“Information”),  including all texts, logos, graphics and images, provided by Murex S.A.S. and its affiliates (“Murex”).  Nothing in the Information or this notice shall be construed as conferring any license of any Murex’s intellectual property rights, whether by estoppel, implication otherwise.  The Information is</a:t>
            </a:r>
            <a:r>
              <a:rPr lang="en-GB" sz="1800" kern="1200">
                <a:solidFill>
                  <a:schemeClr val="tx1"/>
                </a:solidFill>
                <a:effectLst/>
                <a:latin typeface="+mn-lt"/>
                <a:ea typeface="+mn-ea"/>
                <a:cs typeface="+mn-cs"/>
              </a:rPr>
              <a:t> provided “as is” and without any representation or warranty, express or implied, including with respect to accuracy or completeness, and Murex will not be held liable for any loss or damages arising from the use of such Information.   </a:t>
            </a:r>
            <a:r>
              <a:rPr lang="en-US" sz="1800" kern="1200">
                <a:solidFill>
                  <a:schemeClr val="tx1"/>
                </a:solidFill>
                <a:effectLst/>
                <a:latin typeface="+mn-lt"/>
                <a:ea typeface="+mn-ea"/>
                <a:cs typeface="+mn-cs"/>
              </a:rPr>
              <a:t>Any unauthorized use of any part of the Information may violate copyright laws, trademark laws, the laws of privacy and publicity, and communications regulations and statutes.  </a:t>
            </a:r>
            <a:r>
              <a:rPr lang="en-GB" sz="1800" kern="1200">
                <a:solidFill>
                  <a:schemeClr val="tx1"/>
                </a:solidFill>
                <a:effectLst/>
                <a:latin typeface="+mn-lt"/>
                <a:ea typeface="+mn-ea"/>
                <a:cs typeface="+mn-cs"/>
              </a:rPr>
              <a:t>It is strictly prohibited  to </a:t>
            </a:r>
            <a:r>
              <a:rPr lang="en-US" sz="1800" kern="1200">
                <a:solidFill>
                  <a:schemeClr val="tx1"/>
                </a:solidFill>
                <a:effectLst/>
                <a:latin typeface="+mn-lt"/>
                <a:ea typeface="+mn-ea"/>
                <a:cs typeface="+mn-cs"/>
              </a:rPr>
              <a:t>reproduce, communicate, distribute, republish, download, display, post or transmit the Information or any part thereof, in any form or by any means whatsoever (including through any audio and/or video recording on any device), such that it becomes accessible to any third party.</a:t>
            </a:r>
            <a:endParaRPr lang="fr-FR" sz="1800" kern="1200">
              <a:solidFill>
                <a:schemeClr val="tx1"/>
              </a:solidFill>
              <a:effectLst/>
              <a:latin typeface="+mn-lt"/>
              <a:ea typeface="+mn-ea"/>
              <a:cs typeface="+mn-cs"/>
            </a:endParaRPr>
          </a:p>
        </p:txBody>
      </p:sp>
      <p:sp>
        <p:nvSpPr>
          <p:cNvPr id="15" name="ZoneTexte 20">
            <a:extLst>
              <a:ext uri="{FF2B5EF4-FFF2-40B4-BE49-F238E27FC236}">
                <a16:creationId xmlns:a16="http://schemas.microsoft.com/office/drawing/2014/main" id="{0C98FD04-12BB-3E42-B49F-E868091EE785}"/>
              </a:ext>
            </a:extLst>
          </p:cNvPr>
          <p:cNvSpPr txBox="1">
            <a:spLocks noChangeArrowheads="1"/>
          </p:cNvSpPr>
          <p:nvPr userDrawn="1"/>
        </p:nvSpPr>
        <p:spPr bwMode="auto">
          <a:xfrm>
            <a:off x="5181033" y="6636605"/>
            <a:ext cx="182993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79" tIns="0" rIns="35979" bIns="0">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fontAlgn="base">
              <a:spcBef>
                <a:spcPct val="0"/>
              </a:spcBef>
              <a:spcAft>
                <a:spcPct val="0"/>
              </a:spcAft>
              <a:defRPr sz="1300">
                <a:solidFill>
                  <a:schemeClr val="tx1"/>
                </a:solidFill>
                <a:latin typeface="Calibri" panose="020F0502020204030204" pitchFamily="34" charset="0"/>
              </a:defRPr>
            </a:lvl6pPr>
            <a:lvl7pPr marL="2971800" indent="-228600" defTabSz="685800" fontAlgn="base">
              <a:spcBef>
                <a:spcPct val="0"/>
              </a:spcBef>
              <a:spcAft>
                <a:spcPct val="0"/>
              </a:spcAft>
              <a:defRPr sz="1300">
                <a:solidFill>
                  <a:schemeClr val="tx1"/>
                </a:solidFill>
                <a:latin typeface="Calibri" panose="020F0502020204030204" pitchFamily="34" charset="0"/>
              </a:defRPr>
            </a:lvl7pPr>
            <a:lvl8pPr marL="3429000" indent="-228600" defTabSz="685800" fontAlgn="base">
              <a:spcBef>
                <a:spcPct val="0"/>
              </a:spcBef>
              <a:spcAft>
                <a:spcPct val="0"/>
              </a:spcAft>
              <a:defRPr sz="1300">
                <a:solidFill>
                  <a:schemeClr val="tx1"/>
                </a:solidFill>
                <a:latin typeface="Calibri" panose="020F0502020204030204" pitchFamily="34" charset="0"/>
              </a:defRPr>
            </a:lvl8pPr>
            <a:lvl9pPr marL="3886200" indent="-228600" defTabSz="685800" fontAlgn="base">
              <a:spcBef>
                <a:spcPct val="0"/>
              </a:spcBef>
              <a:spcAft>
                <a:spcPct val="0"/>
              </a:spcAft>
              <a:defRPr sz="1300">
                <a:solidFill>
                  <a:schemeClr val="tx1"/>
                </a:solidFill>
                <a:latin typeface="Calibri" panose="020F050202020403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3F3F3F"/>
                </a:solidFill>
                <a:effectLst/>
                <a:uLnTx/>
                <a:uFillTx/>
                <a:latin typeface="Calibri" panose="020F0502020204030204" pitchFamily="34" charset="0"/>
                <a:ea typeface="+mn-ea"/>
                <a:cs typeface="+mn-cs"/>
              </a:rPr>
              <a:t>© Murex S.A.S., 2021.  All Rights Reserved</a:t>
            </a:r>
            <a:endParaRPr kumimoji="0" lang="fr-FR" altLang="en-US" sz="800" b="0" i="0" u="none" strike="noStrike" kern="1200" cap="none" spc="0" normalizeH="0" baseline="0" noProof="0">
              <a:ln>
                <a:noFill/>
              </a:ln>
              <a:solidFill>
                <a:srgbClr val="3F3F3F"/>
              </a:solidFill>
              <a:effectLst/>
              <a:uLnTx/>
              <a:uFillTx/>
              <a:latin typeface="Calibri" panose="020F0502020204030204" pitchFamily="34" charset="0"/>
              <a:ea typeface="+mn-ea"/>
              <a:cs typeface="+mn-cs"/>
            </a:endParaRPr>
          </a:p>
        </p:txBody>
      </p:sp>
      <p:pic>
        <p:nvPicPr>
          <p:cNvPr id="16" name="Picture 15">
            <a:extLst>
              <a:ext uri="{FF2B5EF4-FFF2-40B4-BE49-F238E27FC236}">
                <a16:creationId xmlns:a16="http://schemas.microsoft.com/office/drawing/2014/main" id="{44E17664-4911-4B91-9FD4-D3FE536964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Tree>
    <p:extLst>
      <p:ext uri="{BB962C8B-B14F-4D97-AF65-F5344CB8AC3E}">
        <p14:creationId xmlns:p14="http://schemas.microsoft.com/office/powerpoint/2010/main" val="174008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F99C93-6914-444A-B620-B8291A75AB0C}"/>
              </a:ext>
            </a:extLst>
          </p:cNvPr>
          <p:cNvSpPr/>
          <p:nvPr userDrawn="1"/>
        </p:nvSpPr>
        <p:spPr>
          <a:xfrm>
            <a:off x="1" y="1588"/>
            <a:ext cx="12192000" cy="6900862"/>
          </a:xfrm>
          <a:prstGeom prst="rect">
            <a:avLst/>
          </a:prstGeom>
          <a:gradFill flip="none" rotWithShape="1">
            <a:gsLst>
              <a:gs pos="0">
                <a:schemeClr val="accent1">
                  <a:lumMod val="0"/>
                  <a:lumOff val="100000"/>
                </a:schemeClr>
              </a:gs>
              <a:gs pos="99000">
                <a:schemeClr val="accent1">
                  <a:lumMod val="18000"/>
                  <a:lumOff val="82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5987" tIns="35987" rIns="35987" bIns="35987" anchor="ctr"/>
          <a:lstStyle/>
          <a:p>
            <a:pPr marL="0" marR="0" lvl="0" indent="0" algn="ctr" defTabSz="685594"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nvGrpSpPr>
          <p:cNvPr id="15" name="Groupe 35">
            <a:extLst>
              <a:ext uri="{FF2B5EF4-FFF2-40B4-BE49-F238E27FC236}">
                <a16:creationId xmlns:a16="http://schemas.microsoft.com/office/drawing/2014/main" id="{C3176C49-4C03-3243-89A7-34F355C44A78}"/>
              </a:ext>
            </a:extLst>
          </p:cNvPr>
          <p:cNvGrpSpPr>
            <a:grpSpLocks/>
          </p:cNvGrpSpPr>
          <p:nvPr userDrawn="1"/>
        </p:nvGrpSpPr>
        <p:grpSpPr bwMode="auto">
          <a:xfrm>
            <a:off x="2743200" y="1436198"/>
            <a:ext cx="1439863" cy="1774742"/>
            <a:chOff x="3556749" y="1095616"/>
            <a:chExt cx="1439827" cy="1774412"/>
          </a:xfrm>
        </p:grpSpPr>
        <p:pic>
          <p:nvPicPr>
            <p:cNvPr id="16" name="Image 29">
              <a:extLst>
                <a:ext uri="{FF2B5EF4-FFF2-40B4-BE49-F238E27FC236}">
                  <a16:creationId xmlns:a16="http://schemas.microsoft.com/office/drawing/2014/main" id="{D1346093-EBE6-FD4F-8DE3-2D48E79B128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90841" y="1095616"/>
              <a:ext cx="971644" cy="61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31">
              <a:extLst>
                <a:ext uri="{FF2B5EF4-FFF2-40B4-BE49-F238E27FC236}">
                  <a16:creationId xmlns:a16="http://schemas.microsoft.com/office/drawing/2014/main" id="{36FAEE75-CD43-C74B-B56F-DD55554F5A42}"/>
                </a:ext>
              </a:extLst>
            </p:cNvPr>
            <p:cNvSpPr txBox="1">
              <a:spLocks noChangeArrowheads="1"/>
            </p:cNvSpPr>
            <p:nvPr/>
          </p:nvSpPr>
          <p:spPr bwMode="auto">
            <a:xfrm>
              <a:off x="3556749" y="1870172"/>
              <a:ext cx="1439827" cy="99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2" tIns="0" rIns="35992" bIns="0">
              <a:spAutoFit/>
            </a:bodyPr>
            <a:lstStyle>
              <a:lvl1pPr defTabSz="1087438">
                <a:defRPr sz="1300">
                  <a:solidFill>
                    <a:schemeClr val="tx1"/>
                  </a:solidFill>
                  <a:latin typeface="Calibri" panose="020F0502020204030204" pitchFamily="34" charset="0"/>
                </a:defRPr>
              </a:lvl1pPr>
              <a:lvl2pPr marL="742950" indent="-285750" defTabSz="1087438">
                <a:defRPr sz="1300">
                  <a:solidFill>
                    <a:schemeClr val="tx1"/>
                  </a:solidFill>
                  <a:latin typeface="Calibri" panose="020F0502020204030204" pitchFamily="34" charset="0"/>
                </a:defRPr>
              </a:lvl2pPr>
              <a:lvl3pPr marL="1143000" indent="-228600" defTabSz="1087438">
                <a:defRPr sz="1300">
                  <a:solidFill>
                    <a:schemeClr val="tx1"/>
                  </a:solidFill>
                  <a:latin typeface="Calibri" panose="020F0502020204030204" pitchFamily="34" charset="0"/>
                </a:defRPr>
              </a:lvl3pPr>
              <a:lvl4pPr marL="1600200" indent="-228600" defTabSz="1087438">
                <a:defRPr sz="1300">
                  <a:solidFill>
                    <a:schemeClr val="tx1"/>
                  </a:solidFill>
                  <a:latin typeface="Calibri" panose="020F0502020204030204" pitchFamily="34" charset="0"/>
                </a:defRPr>
              </a:lvl4pPr>
              <a:lvl5pPr marL="2057400" indent="-228600" defTabSz="1087438">
                <a:defRPr sz="1300">
                  <a:solidFill>
                    <a:schemeClr val="tx1"/>
                  </a:solidFill>
                  <a:latin typeface="Calibri" panose="020F0502020204030204" pitchFamily="34" charset="0"/>
                </a:defRPr>
              </a:lvl5pPr>
              <a:lvl6pPr marL="2514600" indent="-228600" defTabSz="1087438" fontAlgn="base">
                <a:spcBef>
                  <a:spcPct val="0"/>
                </a:spcBef>
                <a:spcAft>
                  <a:spcPct val="0"/>
                </a:spcAft>
                <a:defRPr sz="1300">
                  <a:solidFill>
                    <a:schemeClr val="tx1"/>
                  </a:solidFill>
                  <a:latin typeface="Calibri" panose="020F0502020204030204" pitchFamily="34" charset="0"/>
                </a:defRPr>
              </a:lvl6pPr>
              <a:lvl7pPr marL="2971800" indent="-228600" defTabSz="1087438" fontAlgn="base">
                <a:spcBef>
                  <a:spcPct val="0"/>
                </a:spcBef>
                <a:spcAft>
                  <a:spcPct val="0"/>
                </a:spcAft>
                <a:defRPr sz="1300">
                  <a:solidFill>
                    <a:schemeClr val="tx1"/>
                  </a:solidFill>
                  <a:latin typeface="Calibri" panose="020F0502020204030204" pitchFamily="34" charset="0"/>
                </a:defRPr>
              </a:lvl7pPr>
              <a:lvl8pPr marL="3429000" indent="-228600" defTabSz="1087438" fontAlgn="base">
                <a:spcBef>
                  <a:spcPct val="0"/>
                </a:spcBef>
                <a:spcAft>
                  <a:spcPct val="0"/>
                </a:spcAft>
                <a:defRPr sz="1300">
                  <a:solidFill>
                    <a:schemeClr val="tx1"/>
                  </a:solidFill>
                  <a:latin typeface="Calibri" panose="020F0502020204030204" pitchFamily="34" charset="0"/>
                </a:defRPr>
              </a:lvl8pPr>
              <a:lvl9pPr marL="3886200" indent="-228600" defTabSz="1087438" fontAlgn="base">
                <a:spcBef>
                  <a:spcPct val="0"/>
                </a:spcBef>
                <a:spcAft>
                  <a:spcPct val="0"/>
                </a:spcAft>
                <a:defRPr sz="1300">
                  <a:solidFill>
                    <a:schemeClr val="tx1"/>
                  </a:solidFill>
                  <a:latin typeface="Calibri" panose="020F0502020204030204" pitchFamily="34" charset="0"/>
                </a:defRPr>
              </a:lvl9pPr>
            </a:lstStyle>
            <a:p>
              <a:pPr marL="0" marR="0" lvl="0" indent="0" algn="ctr" defTabSz="1087112" rtl="0" eaLnBrk="1" fontAlgn="base" latinLnBrk="0" hangingPunct="1">
                <a:lnSpc>
                  <a:spcPct val="100000"/>
                </a:lnSpc>
                <a:spcBef>
                  <a:spcPct val="0"/>
                </a:spcBef>
                <a:spcAft>
                  <a:spcPts val="600"/>
                </a:spcAft>
                <a:buClrTx/>
                <a:buSzTx/>
                <a:buFontTx/>
                <a:buNone/>
                <a:tabLst/>
                <a:defRPr/>
              </a:pPr>
              <a:r>
                <a:rPr kumimoji="0" lang="fr-FR" altLang="en-US" sz="1000" b="1" i="0" u="none" strike="noStrike" kern="1200" cap="none" spc="0" normalizeH="0" baseline="0" noProof="0" dirty="0">
                  <a:ln>
                    <a:noFill/>
                  </a:ln>
                  <a:solidFill>
                    <a:srgbClr val="C5075A"/>
                  </a:solidFill>
                  <a:effectLst/>
                  <a:uLnTx/>
                  <a:uFillTx/>
                  <a:latin typeface="Calibri Light" panose="020F0302020204030204"/>
                  <a:ea typeface="+mn-ea"/>
                  <a:cs typeface="+mn-cs"/>
                </a:rPr>
                <a:t>PARIS</a:t>
              </a:r>
              <a:r>
                <a:rPr kumimoji="0" lang="fr-FR" altLang="en-US" sz="1000" b="0" i="0" u="none" strike="noStrike" kern="1200" cap="none" spc="0" normalizeH="0" baseline="0" noProof="0" dirty="0">
                  <a:ln>
                    <a:noFill/>
                  </a:ln>
                  <a:solidFill>
                    <a:srgbClr val="000000"/>
                  </a:solidFill>
                  <a:effectLst/>
                  <a:uLnTx/>
                  <a:uFillTx/>
                  <a:latin typeface="Calibri Light" panose="020F0302020204030204"/>
                  <a:ea typeface="+mn-ea"/>
                  <a:cs typeface="+mn-cs"/>
                </a:rPr>
                <a:t>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fr-FR"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MUREX S.A.S.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fr-FR" sz="1000" b="0" i="0" u="none" strike="noStrike" kern="1200" cap="none" spc="0" normalizeH="0" baseline="0" dirty="0">
                  <a:ln>
                    <a:noFill/>
                  </a:ln>
                  <a:solidFill>
                    <a:srgbClr val="3F3F3F"/>
                  </a:solidFill>
                  <a:effectLst/>
                  <a:uLnTx/>
                  <a:uFillTx/>
                  <a:latin typeface="Calibri Light" panose="020F0302020204030204"/>
                  <a:ea typeface="+mn-ea"/>
                  <a:cs typeface="+mn-cs"/>
                </a:rPr>
                <a:t>15-25 Boulevard de l’Amiral Bruix</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fr-FR" sz="1000" b="0" i="0" u="none" strike="noStrike" kern="1200" cap="none" spc="0" normalizeH="0" baseline="0" dirty="0">
                  <a:ln>
                    <a:noFill/>
                  </a:ln>
                  <a:solidFill>
                    <a:srgbClr val="3F3F3F"/>
                  </a:solidFill>
                  <a:effectLst/>
                  <a:uLnTx/>
                  <a:uFillTx/>
                  <a:latin typeface="Calibri Light" panose="020F0302020204030204"/>
                  <a:ea typeface="+mn-ea"/>
                  <a:cs typeface="+mn-cs"/>
                </a:rPr>
                <a:t>75116 Paris - France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fr-FR"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Tel + 33 1 44 05 32 00 </a:t>
              </a:r>
            </a:p>
          </p:txBody>
        </p:sp>
      </p:grpSp>
      <p:grpSp>
        <p:nvGrpSpPr>
          <p:cNvPr id="18" name="Groupe 34">
            <a:extLst>
              <a:ext uri="{FF2B5EF4-FFF2-40B4-BE49-F238E27FC236}">
                <a16:creationId xmlns:a16="http://schemas.microsoft.com/office/drawing/2014/main" id="{335CC27A-BA33-2749-89C2-F9FBB2FC7FBD}"/>
              </a:ext>
            </a:extLst>
          </p:cNvPr>
          <p:cNvGrpSpPr>
            <a:grpSpLocks/>
          </p:cNvGrpSpPr>
          <p:nvPr userDrawn="1"/>
        </p:nvGrpSpPr>
        <p:grpSpPr bwMode="auto">
          <a:xfrm>
            <a:off x="6955947" y="1455077"/>
            <a:ext cx="1843088" cy="1703536"/>
            <a:chOff x="5679571" y="1167599"/>
            <a:chExt cx="1843761" cy="1702605"/>
          </a:xfrm>
        </p:grpSpPr>
        <p:pic>
          <p:nvPicPr>
            <p:cNvPr id="19" name="Image 28">
              <a:extLst>
                <a:ext uri="{FF2B5EF4-FFF2-40B4-BE49-F238E27FC236}">
                  <a16:creationId xmlns:a16="http://schemas.microsoft.com/office/drawing/2014/main" id="{816D5D3A-5E29-E041-BFD1-E7623BC0FA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84791" y="1167599"/>
              <a:ext cx="996609" cy="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ZoneTexte 32">
              <a:extLst>
                <a:ext uri="{FF2B5EF4-FFF2-40B4-BE49-F238E27FC236}">
                  <a16:creationId xmlns:a16="http://schemas.microsoft.com/office/drawing/2014/main" id="{AC66E0A4-2172-5E44-85CF-B6F9BC11F4B3}"/>
                </a:ext>
              </a:extLst>
            </p:cNvPr>
            <p:cNvSpPr txBox="1">
              <a:spLocks noChangeArrowheads="1"/>
            </p:cNvSpPr>
            <p:nvPr/>
          </p:nvSpPr>
          <p:spPr bwMode="auto">
            <a:xfrm>
              <a:off x="5679571" y="1870477"/>
              <a:ext cx="1843761" cy="99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2" tIns="0" rIns="35992" bIns="0">
              <a:spAutoFit/>
            </a:bodyPr>
            <a:lstStyle>
              <a:lvl1pPr defTabSz="1087438">
                <a:defRPr sz="1300">
                  <a:solidFill>
                    <a:schemeClr val="tx1"/>
                  </a:solidFill>
                  <a:latin typeface="Calibri" panose="020F0502020204030204" pitchFamily="34" charset="0"/>
                </a:defRPr>
              </a:lvl1pPr>
              <a:lvl2pPr marL="742950" indent="-285750" defTabSz="1087438">
                <a:defRPr sz="1300">
                  <a:solidFill>
                    <a:schemeClr val="tx1"/>
                  </a:solidFill>
                  <a:latin typeface="Calibri" panose="020F0502020204030204" pitchFamily="34" charset="0"/>
                </a:defRPr>
              </a:lvl2pPr>
              <a:lvl3pPr marL="1143000" indent="-228600" defTabSz="1087438">
                <a:defRPr sz="1300">
                  <a:solidFill>
                    <a:schemeClr val="tx1"/>
                  </a:solidFill>
                  <a:latin typeface="Calibri" panose="020F0502020204030204" pitchFamily="34" charset="0"/>
                </a:defRPr>
              </a:lvl3pPr>
              <a:lvl4pPr marL="1600200" indent="-228600" defTabSz="1087438">
                <a:defRPr sz="1300">
                  <a:solidFill>
                    <a:schemeClr val="tx1"/>
                  </a:solidFill>
                  <a:latin typeface="Calibri" panose="020F0502020204030204" pitchFamily="34" charset="0"/>
                </a:defRPr>
              </a:lvl4pPr>
              <a:lvl5pPr marL="2057400" indent="-228600" defTabSz="1087438">
                <a:defRPr sz="1300">
                  <a:solidFill>
                    <a:schemeClr val="tx1"/>
                  </a:solidFill>
                  <a:latin typeface="Calibri" panose="020F0502020204030204" pitchFamily="34" charset="0"/>
                </a:defRPr>
              </a:lvl5pPr>
              <a:lvl6pPr marL="2514600" indent="-228600" defTabSz="1087438" fontAlgn="base">
                <a:spcBef>
                  <a:spcPct val="0"/>
                </a:spcBef>
                <a:spcAft>
                  <a:spcPct val="0"/>
                </a:spcAft>
                <a:defRPr sz="1300">
                  <a:solidFill>
                    <a:schemeClr val="tx1"/>
                  </a:solidFill>
                  <a:latin typeface="Calibri" panose="020F0502020204030204" pitchFamily="34" charset="0"/>
                </a:defRPr>
              </a:lvl6pPr>
              <a:lvl7pPr marL="2971800" indent="-228600" defTabSz="1087438" fontAlgn="base">
                <a:spcBef>
                  <a:spcPct val="0"/>
                </a:spcBef>
                <a:spcAft>
                  <a:spcPct val="0"/>
                </a:spcAft>
                <a:defRPr sz="1300">
                  <a:solidFill>
                    <a:schemeClr val="tx1"/>
                  </a:solidFill>
                  <a:latin typeface="Calibri" panose="020F0502020204030204" pitchFamily="34" charset="0"/>
                </a:defRPr>
              </a:lvl7pPr>
              <a:lvl8pPr marL="3429000" indent="-228600" defTabSz="1087438" fontAlgn="base">
                <a:spcBef>
                  <a:spcPct val="0"/>
                </a:spcBef>
                <a:spcAft>
                  <a:spcPct val="0"/>
                </a:spcAft>
                <a:defRPr sz="1300">
                  <a:solidFill>
                    <a:schemeClr val="tx1"/>
                  </a:solidFill>
                  <a:latin typeface="Calibri" panose="020F0502020204030204" pitchFamily="34" charset="0"/>
                </a:defRPr>
              </a:lvl8pPr>
              <a:lvl9pPr marL="3886200" indent="-228600" defTabSz="1087438" fontAlgn="base">
                <a:spcBef>
                  <a:spcPct val="0"/>
                </a:spcBef>
                <a:spcAft>
                  <a:spcPct val="0"/>
                </a:spcAft>
                <a:defRPr sz="1300">
                  <a:solidFill>
                    <a:schemeClr val="tx1"/>
                  </a:solidFill>
                  <a:latin typeface="Calibri" panose="020F0502020204030204" pitchFamily="34" charset="0"/>
                </a:defRPr>
              </a:lvl9pPr>
            </a:lstStyle>
            <a:p>
              <a:pPr marL="0" marR="0" lvl="0" indent="0" algn="ctr" defTabSz="1087112" rtl="0" eaLnBrk="1" fontAlgn="base" latinLnBrk="0" hangingPunct="1">
                <a:lnSpc>
                  <a:spcPct val="100000"/>
                </a:lnSpc>
                <a:spcBef>
                  <a:spcPct val="0"/>
                </a:spcBef>
                <a:spcAft>
                  <a:spcPts val="600"/>
                </a:spcAft>
                <a:buClrTx/>
                <a:buSzTx/>
                <a:buFontTx/>
                <a:buNone/>
                <a:tabLst/>
                <a:defRPr/>
              </a:pPr>
              <a:r>
                <a:rPr kumimoji="0" lang="en-US" altLang="en-US" sz="1000" b="1" i="0" u="none" strike="noStrike" kern="1200" cap="none" spc="0" normalizeH="0" baseline="0" noProof="0">
                  <a:ln>
                    <a:noFill/>
                  </a:ln>
                  <a:solidFill>
                    <a:srgbClr val="C5075A"/>
                  </a:solidFill>
                  <a:effectLst/>
                  <a:uLnTx/>
                  <a:uFillTx/>
                  <a:latin typeface="Calibri Light" panose="020F0302020204030204"/>
                  <a:ea typeface="+mn-ea"/>
                  <a:cs typeface="+mn-cs"/>
                </a:rPr>
                <a:t>NEW YORK</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MUREX North America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810 Seventh Avenue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Floor 14, New York,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NY10019 - USA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Tel + 1 212 381 4300 </a:t>
              </a:r>
            </a:p>
          </p:txBody>
        </p:sp>
      </p:grpSp>
      <p:grpSp>
        <p:nvGrpSpPr>
          <p:cNvPr id="21" name="Groupe 4">
            <a:extLst>
              <a:ext uri="{FF2B5EF4-FFF2-40B4-BE49-F238E27FC236}">
                <a16:creationId xmlns:a16="http://schemas.microsoft.com/office/drawing/2014/main" id="{7878E29C-4B9F-294E-85EE-2D1FD91F4364}"/>
              </a:ext>
            </a:extLst>
          </p:cNvPr>
          <p:cNvGrpSpPr>
            <a:grpSpLocks/>
          </p:cNvGrpSpPr>
          <p:nvPr userDrawn="1"/>
        </p:nvGrpSpPr>
        <p:grpSpPr bwMode="auto">
          <a:xfrm>
            <a:off x="9163127" y="1727331"/>
            <a:ext cx="2044700" cy="1462236"/>
            <a:chOff x="7884532" y="1407613"/>
            <a:chExt cx="2044015" cy="1462727"/>
          </a:xfrm>
        </p:grpSpPr>
        <p:pic>
          <p:nvPicPr>
            <p:cNvPr id="22" name="Image 30">
              <a:extLst>
                <a:ext uri="{FF2B5EF4-FFF2-40B4-BE49-F238E27FC236}">
                  <a16:creationId xmlns:a16="http://schemas.microsoft.com/office/drawing/2014/main" id="{B2132811-C0D9-4147-8CD4-38B38144BD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20653" y="1407613"/>
              <a:ext cx="971775" cy="29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ZoneTexte 33">
              <a:extLst>
                <a:ext uri="{FF2B5EF4-FFF2-40B4-BE49-F238E27FC236}">
                  <a16:creationId xmlns:a16="http://schemas.microsoft.com/office/drawing/2014/main" id="{9B10C078-5B6E-F44F-AD61-D57F48131E72}"/>
                </a:ext>
              </a:extLst>
            </p:cNvPr>
            <p:cNvSpPr txBox="1">
              <a:spLocks noChangeArrowheads="1"/>
            </p:cNvSpPr>
            <p:nvPr/>
          </p:nvSpPr>
          <p:spPr bwMode="auto">
            <a:xfrm>
              <a:off x="7884532" y="1869730"/>
              <a:ext cx="2044015" cy="100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2" tIns="0" rIns="35992" bIns="0">
              <a:spAutoFit/>
            </a:bodyPr>
            <a:lstStyle>
              <a:lvl1pPr defTabSz="1087438">
                <a:defRPr sz="1300">
                  <a:solidFill>
                    <a:schemeClr val="tx1"/>
                  </a:solidFill>
                  <a:latin typeface="Calibri" panose="020F0502020204030204" pitchFamily="34" charset="0"/>
                </a:defRPr>
              </a:lvl1pPr>
              <a:lvl2pPr marL="742950" indent="-285750" defTabSz="1087438">
                <a:defRPr sz="1300">
                  <a:solidFill>
                    <a:schemeClr val="tx1"/>
                  </a:solidFill>
                  <a:latin typeface="Calibri" panose="020F0502020204030204" pitchFamily="34" charset="0"/>
                </a:defRPr>
              </a:lvl2pPr>
              <a:lvl3pPr marL="1143000" indent="-228600" defTabSz="1087438">
                <a:defRPr sz="1300">
                  <a:solidFill>
                    <a:schemeClr val="tx1"/>
                  </a:solidFill>
                  <a:latin typeface="Calibri" panose="020F0502020204030204" pitchFamily="34" charset="0"/>
                </a:defRPr>
              </a:lvl3pPr>
              <a:lvl4pPr marL="1600200" indent="-228600" defTabSz="1087438">
                <a:defRPr sz="1300">
                  <a:solidFill>
                    <a:schemeClr val="tx1"/>
                  </a:solidFill>
                  <a:latin typeface="Calibri" panose="020F0502020204030204" pitchFamily="34" charset="0"/>
                </a:defRPr>
              </a:lvl4pPr>
              <a:lvl5pPr marL="2057400" indent="-228600" defTabSz="1087438">
                <a:defRPr sz="1300">
                  <a:solidFill>
                    <a:schemeClr val="tx1"/>
                  </a:solidFill>
                  <a:latin typeface="Calibri" panose="020F0502020204030204" pitchFamily="34" charset="0"/>
                </a:defRPr>
              </a:lvl5pPr>
              <a:lvl6pPr marL="2514600" indent="-228600" defTabSz="1087438" fontAlgn="base">
                <a:spcBef>
                  <a:spcPct val="0"/>
                </a:spcBef>
                <a:spcAft>
                  <a:spcPct val="0"/>
                </a:spcAft>
                <a:defRPr sz="1300">
                  <a:solidFill>
                    <a:schemeClr val="tx1"/>
                  </a:solidFill>
                  <a:latin typeface="Calibri" panose="020F0502020204030204" pitchFamily="34" charset="0"/>
                </a:defRPr>
              </a:lvl6pPr>
              <a:lvl7pPr marL="2971800" indent="-228600" defTabSz="1087438" fontAlgn="base">
                <a:spcBef>
                  <a:spcPct val="0"/>
                </a:spcBef>
                <a:spcAft>
                  <a:spcPct val="0"/>
                </a:spcAft>
                <a:defRPr sz="1300">
                  <a:solidFill>
                    <a:schemeClr val="tx1"/>
                  </a:solidFill>
                  <a:latin typeface="Calibri" panose="020F0502020204030204" pitchFamily="34" charset="0"/>
                </a:defRPr>
              </a:lvl7pPr>
              <a:lvl8pPr marL="3429000" indent="-228600" defTabSz="1087438" fontAlgn="base">
                <a:spcBef>
                  <a:spcPct val="0"/>
                </a:spcBef>
                <a:spcAft>
                  <a:spcPct val="0"/>
                </a:spcAft>
                <a:defRPr sz="1300">
                  <a:solidFill>
                    <a:schemeClr val="tx1"/>
                  </a:solidFill>
                  <a:latin typeface="Calibri" panose="020F0502020204030204" pitchFamily="34" charset="0"/>
                </a:defRPr>
              </a:lvl8pPr>
              <a:lvl9pPr marL="3886200" indent="-228600" defTabSz="1087438" fontAlgn="base">
                <a:spcBef>
                  <a:spcPct val="0"/>
                </a:spcBef>
                <a:spcAft>
                  <a:spcPct val="0"/>
                </a:spcAft>
                <a:defRPr sz="1300">
                  <a:solidFill>
                    <a:schemeClr val="tx1"/>
                  </a:solidFill>
                  <a:latin typeface="Calibri" panose="020F0502020204030204" pitchFamily="34" charset="0"/>
                </a:defRPr>
              </a:lvl9pPr>
            </a:lstStyle>
            <a:p>
              <a:pPr marL="0" marR="0" lvl="0" indent="0" algn="ctr" defTabSz="1087112" rtl="0" eaLnBrk="1" fontAlgn="base" latinLnBrk="0" hangingPunct="1">
                <a:lnSpc>
                  <a:spcPct val="100000"/>
                </a:lnSpc>
                <a:spcBef>
                  <a:spcPct val="0"/>
                </a:spcBef>
                <a:spcAft>
                  <a:spcPts val="600"/>
                </a:spcAft>
                <a:buClrTx/>
                <a:buSzTx/>
                <a:buFontTx/>
                <a:buNone/>
                <a:tabLst/>
                <a:defRPr/>
              </a:pPr>
              <a:r>
                <a:rPr kumimoji="0" lang="en-US" altLang="en-US" sz="1000" b="1" i="0" u="none" strike="noStrike" kern="1200" cap="none" spc="0" normalizeH="0" baseline="0" noProof="0">
                  <a:ln>
                    <a:noFill/>
                  </a:ln>
                  <a:solidFill>
                    <a:srgbClr val="C5075A"/>
                  </a:solidFill>
                  <a:effectLst/>
                  <a:uLnTx/>
                  <a:uFillTx/>
                  <a:latin typeface="Calibri Light" panose="020F0302020204030204"/>
                  <a:ea typeface="+mn-ea"/>
                  <a:cs typeface="+mn-cs"/>
                </a:rPr>
                <a:t>SINGAPORE</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MUREX Southeast Asia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Marina Bay Financial Center Tower 2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10 Marina Boulevard #19-01 Singapore 018983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3F3F3F"/>
                  </a:solidFill>
                  <a:effectLst/>
                  <a:uLnTx/>
                  <a:uFillTx/>
                  <a:latin typeface="Calibri Light" panose="020F0302020204030204"/>
                  <a:ea typeface="+mn-ea"/>
                  <a:cs typeface="+mn-cs"/>
                </a:rPr>
                <a:t>Tel + 65 6216 02 88 </a:t>
              </a:r>
            </a:p>
          </p:txBody>
        </p:sp>
      </p:grpSp>
      <p:grpSp>
        <p:nvGrpSpPr>
          <p:cNvPr id="24" name="Groupe 5">
            <a:extLst>
              <a:ext uri="{FF2B5EF4-FFF2-40B4-BE49-F238E27FC236}">
                <a16:creationId xmlns:a16="http://schemas.microsoft.com/office/drawing/2014/main" id="{A7483A10-3895-8D45-9528-252F940B5A33}"/>
              </a:ext>
            </a:extLst>
          </p:cNvPr>
          <p:cNvGrpSpPr>
            <a:grpSpLocks/>
          </p:cNvGrpSpPr>
          <p:nvPr userDrawn="1"/>
        </p:nvGrpSpPr>
        <p:grpSpPr bwMode="auto">
          <a:xfrm>
            <a:off x="4547155" y="1736107"/>
            <a:ext cx="2044700" cy="1598662"/>
            <a:chOff x="9218032" y="1420067"/>
            <a:chExt cx="2044015" cy="1597865"/>
          </a:xfrm>
        </p:grpSpPr>
        <p:sp>
          <p:nvSpPr>
            <p:cNvPr id="25" name="ZoneTexte 38">
              <a:extLst>
                <a:ext uri="{FF2B5EF4-FFF2-40B4-BE49-F238E27FC236}">
                  <a16:creationId xmlns:a16="http://schemas.microsoft.com/office/drawing/2014/main" id="{A7E9F34C-3D36-5349-A3D7-6C7DAB8A4690}"/>
                </a:ext>
              </a:extLst>
            </p:cNvPr>
            <p:cNvSpPr txBox="1">
              <a:spLocks noChangeArrowheads="1"/>
            </p:cNvSpPr>
            <p:nvPr/>
          </p:nvSpPr>
          <p:spPr bwMode="auto">
            <a:xfrm>
              <a:off x="9218032" y="1864345"/>
              <a:ext cx="2044015" cy="115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2" tIns="0" rIns="35992" bIns="0">
              <a:spAutoFit/>
            </a:bodyPr>
            <a:lstStyle>
              <a:lvl1pPr defTabSz="1087438">
                <a:defRPr sz="1300">
                  <a:solidFill>
                    <a:schemeClr val="tx1"/>
                  </a:solidFill>
                  <a:latin typeface="Calibri" panose="020F0502020204030204" pitchFamily="34" charset="0"/>
                </a:defRPr>
              </a:lvl1pPr>
              <a:lvl2pPr marL="742950" indent="-285750" defTabSz="1087438">
                <a:defRPr sz="1300">
                  <a:solidFill>
                    <a:schemeClr val="tx1"/>
                  </a:solidFill>
                  <a:latin typeface="Calibri" panose="020F0502020204030204" pitchFamily="34" charset="0"/>
                </a:defRPr>
              </a:lvl2pPr>
              <a:lvl3pPr marL="1143000" indent="-228600" defTabSz="1087438">
                <a:defRPr sz="1300">
                  <a:solidFill>
                    <a:schemeClr val="tx1"/>
                  </a:solidFill>
                  <a:latin typeface="Calibri" panose="020F0502020204030204" pitchFamily="34" charset="0"/>
                </a:defRPr>
              </a:lvl3pPr>
              <a:lvl4pPr marL="1600200" indent="-228600" defTabSz="1087438">
                <a:defRPr sz="1300">
                  <a:solidFill>
                    <a:schemeClr val="tx1"/>
                  </a:solidFill>
                  <a:latin typeface="Calibri" panose="020F0502020204030204" pitchFamily="34" charset="0"/>
                </a:defRPr>
              </a:lvl4pPr>
              <a:lvl5pPr marL="2057400" indent="-228600" defTabSz="1087438">
                <a:defRPr sz="1300">
                  <a:solidFill>
                    <a:schemeClr val="tx1"/>
                  </a:solidFill>
                  <a:latin typeface="Calibri" panose="020F0502020204030204" pitchFamily="34" charset="0"/>
                </a:defRPr>
              </a:lvl5pPr>
              <a:lvl6pPr marL="2514600" indent="-228600" defTabSz="1087438" fontAlgn="base">
                <a:spcBef>
                  <a:spcPct val="0"/>
                </a:spcBef>
                <a:spcAft>
                  <a:spcPct val="0"/>
                </a:spcAft>
                <a:defRPr sz="1300">
                  <a:solidFill>
                    <a:schemeClr val="tx1"/>
                  </a:solidFill>
                  <a:latin typeface="Calibri" panose="020F0502020204030204" pitchFamily="34" charset="0"/>
                </a:defRPr>
              </a:lvl6pPr>
              <a:lvl7pPr marL="2971800" indent="-228600" defTabSz="1087438" fontAlgn="base">
                <a:spcBef>
                  <a:spcPct val="0"/>
                </a:spcBef>
                <a:spcAft>
                  <a:spcPct val="0"/>
                </a:spcAft>
                <a:defRPr sz="1300">
                  <a:solidFill>
                    <a:schemeClr val="tx1"/>
                  </a:solidFill>
                  <a:latin typeface="Calibri" panose="020F0502020204030204" pitchFamily="34" charset="0"/>
                </a:defRPr>
              </a:lvl7pPr>
              <a:lvl8pPr marL="3429000" indent="-228600" defTabSz="1087438" fontAlgn="base">
                <a:spcBef>
                  <a:spcPct val="0"/>
                </a:spcBef>
                <a:spcAft>
                  <a:spcPct val="0"/>
                </a:spcAft>
                <a:defRPr sz="1300">
                  <a:solidFill>
                    <a:schemeClr val="tx1"/>
                  </a:solidFill>
                  <a:latin typeface="Calibri" panose="020F0502020204030204" pitchFamily="34" charset="0"/>
                </a:defRPr>
              </a:lvl8pPr>
              <a:lvl9pPr marL="3886200" indent="-228600" defTabSz="1087438" fontAlgn="base">
                <a:spcBef>
                  <a:spcPct val="0"/>
                </a:spcBef>
                <a:spcAft>
                  <a:spcPct val="0"/>
                </a:spcAft>
                <a:defRPr sz="1300">
                  <a:solidFill>
                    <a:schemeClr val="tx1"/>
                  </a:solidFill>
                  <a:latin typeface="Calibri" panose="020F0502020204030204" pitchFamily="34" charset="0"/>
                </a:defRPr>
              </a:lvl9pPr>
            </a:lstStyle>
            <a:p>
              <a:pPr marL="0" marR="0" lvl="0" indent="0" algn="ctr" defTabSz="1087112" rtl="0" eaLnBrk="1" fontAlgn="base" latinLnBrk="0" hangingPunct="1">
                <a:lnSpc>
                  <a:spcPct val="100000"/>
                </a:lnSpc>
                <a:spcBef>
                  <a:spcPct val="0"/>
                </a:spcBef>
                <a:spcAft>
                  <a:spcPts val="600"/>
                </a:spcAft>
                <a:buClrTx/>
                <a:buSzTx/>
                <a:buFontTx/>
                <a:buNone/>
                <a:tabLst/>
                <a:defRPr/>
              </a:pPr>
              <a:r>
                <a:rPr kumimoji="0" lang="en-US" altLang="en-US" sz="1000" b="1" i="0" u="none" strike="noStrike" kern="1200" cap="none" spc="0" normalizeH="0" baseline="0" noProof="0" dirty="0">
                  <a:ln>
                    <a:noFill/>
                  </a:ln>
                  <a:solidFill>
                    <a:srgbClr val="C5075A"/>
                  </a:solidFill>
                  <a:effectLst/>
                  <a:uLnTx/>
                  <a:uFillTx/>
                  <a:latin typeface="Calibri Light" panose="020F0302020204030204"/>
                  <a:ea typeface="+mn-ea"/>
                  <a:cs typeface="+mn-cs"/>
                </a:rPr>
                <a:t>BEIRUT</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MUREX Systems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err="1">
                  <a:ln>
                    <a:noFill/>
                  </a:ln>
                  <a:solidFill>
                    <a:srgbClr val="3F3F3F"/>
                  </a:solidFill>
                  <a:effectLst/>
                  <a:uLnTx/>
                  <a:uFillTx/>
                  <a:latin typeface="Calibri Light" panose="020F0302020204030204"/>
                  <a:ea typeface="+mn-ea"/>
                  <a:cs typeface="+mn-cs"/>
                </a:rPr>
                <a:t>Kantari</a:t>
              </a: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 Corner Center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14th floor </a:t>
              </a:r>
              <a:r>
                <a:rPr kumimoji="0" lang="en-US" altLang="en-US" sz="1000" b="0" i="0" u="none" strike="noStrike" kern="1200" cap="none" spc="0" normalizeH="0" baseline="0" noProof="0" dirty="0" err="1">
                  <a:ln>
                    <a:noFill/>
                  </a:ln>
                  <a:solidFill>
                    <a:srgbClr val="3F3F3F"/>
                  </a:solidFill>
                  <a:effectLst/>
                  <a:uLnTx/>
                  <a:uFillTx/>
                  <a:latin typeface="Calibri Light" panose="020F0302020204030204"/>
                  <a:ea typeface="+mn-ea"/>
                  <a:cs typeface="+mn-cs"/>
                </a:rPr>
                <a:t>Fakhreddine</a:t>
              </a: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 Street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Mina El </a:t>
              </a:r>
              <a:r>
                <a:rPr kumimoji="0" lang="en-US" altLang="en-US" sz="1000" b="0" i="0" u="none" strike="noStrike" kern="1200" cap="none" spc="0" normalizeH="0" baseline="0" noProof="0" dirty="0" err="1">
                  <a:ln>
                    <a:noFill/>
                  </a:ln>
                  <a:solidFill>
                    <a:srgbClr val="3F3F3F"/>
                  </a:solidFill>
                  <a:effectLst/>
                  <a:uLnTx/>
                  <a:uFillTx/>
                  <a:latin typeface="Calibri Light" panose="020F0302020204030204"/>
                  <a:ea typeface="+mn-ea"/>
                  <a:cs typeface="+mn-cs"/>
                </a:rPr>
                <a:t>Hosn</a:t>
              </a: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Beirut, Lebanon </a:t>
              </a:r>
            </a:p>
            <a:p>
              <a:pPr marL="0" marR="0" lvl="0" indent="0" algn="ctr" defTabSz="108711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3F3F3F"/>
                  </a:solidFill>
                  <a:effectLst/>
                  <a:uLnTx/>
                  <a:uFillTx/>
                  <a:latin typeface="Calibri Light" panose="020F0302020204030204"/>
                  <a:ea typeface="+mn-ea"/>
                  <a:cs typeface="+mn-cs"/>
                </a:rPr>
                <a:t>Tel + 961 1 356 000</a:t>
              </a:r>
            </a:p>
          </p:txBody>
        </p:sp>
        <p:pic>
          <p:nvPicPr>
            <p:cNvPr id="26" name="Graphique 3">
              <a:extLst>
                <a:ext uri="{FF2B5EF4-FFF2-40B4-BE49-F238E27FC236}">
                  <a16:creationId xmlns:a16="http://schemas.microsoft.com/office/drawing/2014/main" id="{469F03B3-31B4-8C43-A85A-DFCAF865C6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41731" y="1420067"/>
              <a:ext cx="996616" cy="28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e 8">
            <a:extLst>
              <a:ext uri="{FF2B5EF4-FFF2-40B4-BE49-F238E27FC236}">
                <a16:creationId xmlns:a16="http://schemas.microsoft.com/office/drawing/2014/main" id="{70F96712-E605-A74B-9B6A-23CD5B5FA6B4}"/>
              </a:ext>
            </a:extLst>
          </p:cNvPr>
          <p:cNvGrpSpPr>
            <a:grpSpLocks/>
          </p:cNvGrpSpPr>
          <p:nvPr userDrawn="1"/>
        </p:nvGrpSpPr>
        <p:grpSpPr bwMode="auto">
          <a:xfrm>
            <a:off x="2836864" y="3567161"/>
            <a:ext cx="1454150" cy="369888"/>
            <a:chOff x="3602923" y="3163966"/>
            <a:chExt cx="1455104" cy="369686"/>
          </a:xfrm>
        </p:grpSpPr>
        <p:sp>
          <p:nvSpPr>
            <p:cNvPr id="31" name="TextBox 174">
              <a:hlinkClick r:id="rId6"/>
              <a:extLst>
                <a:ext uri="{FF2B5EF4-FFF2-40B4-BE49-F238E27FC236}">
                  <a16:creationId xmlns:a16="http://schemas.microsoft.com/office/drawing/2014/main" id="{B98FC1E9-BA58-7045-A93A-3FDB5675C51E}"/>
                </a:ext>
              </a:extLst>
            </p:cNvPr>
            <p:cNvSpPr txBox="1">
              <a:spLocks noChangeArrowheads="1"/>
            </p:cNvSpPr>
            <p:nvPr/>
          </p:nvSpPr>
          <p:spPr bwMode="auto">
            <a:xfrm>
              <a:off x="4108079" y="3260750"/>
              <a:ext cx="949948" cy="16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685594" rtl="0" eaLnBrk="1" fontAlgn="base" latinLnBrk="0" hangingPunct="1">
                <a:lnSpc>
                  <a:spcPct val="100000"/>
                </a:lnSpc>
                <a:spcBef>
                  <a:spcPct val="0"/>
                </a:spcBef>
                <a:spcAft>
                  <a:spcPct val="0"/>
                </a:spcAft>
                <a:buClrTx/>
                <a:buSzTx/>
                <a:buFontTx/>
                <a:buNone/>
                <a:tabLst/>
                <a:defRPr/>
              </a:pPr>
              <a:r>
                <a:rPr kumimoji="0" lang="fr-FR" altLang="en-US" sz="1600" b="0" i="0" u="none" strike="noStrike" kern="1200" cap="none" spc="0" normalizeH="0" baseline="0" noProof="0">
                  <a:ln>
                    <a:noFill/>
                  </a:ln>
                  <a:solidFill>
                    <a:srgbClr val="3F3F3F"/>
                  </a:solidFill>
                  <a:effectLst/>
                  <a:uLnTx/>
                  <a:uFillTx/>
                  <a:latin typeface="Calibri Light" panose="020F0302020204030204"/>
                  <a:ea typeface="Roboto Light" panose="02000000000000000000" pitchFamily="2" charset="0"/>
                  <a:cs typeface="Arial" panose="020B0604020202020204" pitchFamily="34" charset="0"/>
                </a:rPr>
                <a:t>murex.com</a:t>
              </a:r>
              <a:endParaRPr kumimoji="0" lang="en-US" altLang="en-US" sz="1600" b="0" i="0" u="none" strike="noStrike" kern="1200" cap="none" spc="0" normalizeH="0" baseline="0" noProof="0">
                <a:ln>
                  <a:noFill/>
                </a:ln>
                <a:solidFill>
                  <a:srgbClr val="3F3F3F"/>
                </a:solidFill>
                <a:effectLst/>
                <a:uLnTx/>
                <a:uFillTx/>
                <a:latin typeface="Calibri Light" panose="020F0302020204030204"/>
                <a:ea typeface="Roboto Light" panose="02000000000000000000" pitchFamily="2" charset="0"/>
                <a:cs typeface="Arial" panose="020B0604020202020204" pitchFamily="34" charset="0"/>
              </a:endParaRPr>
            </a:p>
          </p:txBody>
        </p:sp>
        <p:pic>
          <p:nvPicPr>
            <p:cNvPr id="32" name="Graphique 17" descr="Globe terrestre Europe-Afrique">
              <a:extLst>
                <a:ext uri="{FF2B5EF4-FFF2-40B4-BE49-F238E27FC236}">
                  <a16:creationId xmlns:a16="http://schemas.microsoft.com/office/drawing/2014/main" id="{FDC3A004-4A65-C84C-B272-33B3047B680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602923" y="3163966"/>
              <a:ext cx="370130" cy="36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e 12">
            <a:extLst>
              <a:ext uri="{FF2B5EF4-FFF2-40B4-BE49-F238E27FC236}">
                <a16:creationId xmlns:a16="http://schemas.microsoft.com/office/drawing/2014/main" id="{A046C407-C738-0C41-932F-CA5BFC102CAD}"/>
              </a:ext>
            </a:extLst>
          </p:cNvPr>
          <p:cNvGrpSpPr>
            <a:grpSpLocks/>
          </p:cNvGrpSpPr>
          <p:nvPr userDrawn="1"/>
        </p:nvGrpSpPr>
        <p:grpSpPr bwMode="auto">
          <a:xfrm>
            <a:off x="2914650" y="4827638"/>
            <a:ext cx="1958975" cy="339725"/>
            <a:chOff x="3680408" y="5288049"/>
            <a:chExt cx="1958682" cy="338554"/>
          </a:xfrm>
        </p:grpSpPr>
        <p:sp>
          <p:nvSpPr>
            <p:cNvPr id="34" name="Rectangle 34">
              <a:extLst>
                <a:ext uri="{FF2B5EF4-FFF2-40B4-BE49-F238E27FC236}">
                  <a16:creationId xmlns:a16="http://schemas.microsoft.com/office/drawing/2014/main" id="{0C342E98-A8ED-EF4D-9DD8-DCDBB43EE891}"/>
                </a:ext>
              </a:extLst>
            </p:cNvPr>
            <p:cNvSpPr>
              <a:spLocks noChangeArrowheads="1"/>
            </p:cNvSpPr>
            <p:nvPr/>
          </p:nvSpPr>
          <p:spPr bwMode="auto">
            <a:xfrm>
              <a:off x="4108969" y="5288049"/>
              <a:ext cx="15301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685594" rtl="0" eaLnBrk="1" fontAlgn="base" latinLnBrk="0" hangingPunct="1">
                <a:lnSpc>
                  <a:spcPct val="100000"/>
                </a:lnSpc>
                <a:spcBef>
                  <a:spcPct val="0"/>
                </a:spcBef>
                <a:spcAft>
                  <a:spcPct val="0"/>
                </a:spcAft>
                <a:buClrTx/>
                <a:buSzTx/>
                <a:buFontTx/>
                <a:buNone/>
                <a:tabLst/>
                <a:defRPr/>
              </a:pPr>
              <a:r>
                <a:rPr kumimoji="0" lang="fr-FR" altLang="en-US" sz="1600" b="0" i="0" u="none" strike="noStrike" kern="1200" cap="none" spc="0" normalizeH="0" baseline="0" noProof="0">
                  <a:ln>
                    <a:noFill/>
                  </a:ln>
                  <a:solidFill>
                    <a:srgbClr val="3F3F3F"/>
                  </a:solidFill>
                  <a:effectLst/>
                  <a:uLnTx/>
                  <a:uFillTx/>
                  <a:latin typeface="Calibri Light" panose="020F0302020204030204"/>
                  <a:ea typeface="Roboto Light" panose="02000000000000000000" pitchFamily="2" charset="0"/>
                  <a:cs typeface="Arial" panose="020B0604020202020204" pitchFamily="34" charset="0"/>
                </a:rPr>
                <a:t>@Murex_Group</a:t>
              </a:r>
            </a:p>
          </p:txBody>
        </p:sp>
        <p:sp>
          <p:nvSpPr>
            <p:cNvPr id="35" name="Freeform 34">
              <a:extLst>
                <a:ext uri="{FF2B5EF4-FFF2-40B4-BE49-F238E27FC236}">
                  <a16:creationId xmlns:a16="http://schemas.microsoft.com/office/drawing/2014/main" id="{EA6B206B-94E1-A74F-ACA4-51D606DBF413}"/>
                </a:ext>
              </a:extLst>
            </p:cNvPr>
            <p:cNvSpPr>
              <a:spLocks/>
            </p:cNvSpPr>
            <p:nvPr/>
          </p:nvSpPr>
          <p:spPr bwMode="auto">
            <a:xfrm>
              <a:off x="3680408" y="5384553"/>
              <a:ext cx="265073" cy="215156"/>
            </a:xfrm>
            <a:custGeom>
              <a:avLst/>
              <a:gdLst>
                <a:gd name="T0" fmla="*/ 88 w 236"/>
                <a:gd name="T1" fmla="*/ 192 h 192"/>
                <a:gd name="T2" fmla="*/ 2 w 236"/>
                <a:gd name="T3" fmla="*/ 174 h 192"/>
                <a:gd name="T4" fmla="*/ 0 w 236"/>
                <a:gd name="T5" fmla="*/ 168 h 192"/>
                <a:gd name="T6" fmla="*/ 6 w 236"/>
                <a:gd name="T7" fmla="*/ 164 h 192"/>
                <a:gd name="T8" fmla="*/ 56 w 236"/>
                <a:gd name="T9" fmla="*/ 151 h 192"/>
                <a:gd name="T10" fmla="*/ 12 w 236"/>
                <a:gd name="T11" fmla="*/ 117 h 192"/>
                <a:gd name="T12" fmla="*/ 14 w 236"/>
                <a:gd name="T13" fmla="*/ 112 h 192"/>
                <a:gd name="T14" fmla="*/ 19 w 236"/>
                <a:gd name="T15" fmla="*/ 112 h 192"/>
                <a:gd name="T16" fmla="*/ 39 w 236"/>
                <a:gd name="T17" fmla="*/ 116 h 192"/>
                <a:gd name="T18" fmla="*/ 4 w 236"/>
                <a:gd name="T19" fmla="*/ 73 h 192"/>
                <a:gd name="T20" fmla="*/ 6 w 236"/>
                <a:gd name="T21" fmla="*/ 68 h 192"/>
                <a:gd name="T22" fmla="*/ 12 w 236"/>
                <a:gd name="T23" fmla="*/ 68 h 192"/>
                <a:gd name="T24" fmla="*/ 28 w 236"/>
                <a:gd name="T25" fmla="*/ 75 h 192"/>
                <a:gd name="T26" fmla="*/ 16 w 236"/>
                <a:gd name="T27" fmla="*/ 10 h 192"/>
                <a:gd name="T28" fmla="*/ 19 w 236"/>
                <a:gd name="T29" fmla="*/ 5 h 192"/>
                <a:gd name="T30" fmla="*/ 23 w 236"/>
                <a:gd name="T31" fmla="*/ 9 h 192"/>
                <a:gd name="T32" fmla="*/ 112 w 236"/>
                <a:gd name="T33" fmla="*/ 55 h 192"/>
                <a:gd name="T34" fmla="*/ 112 w 236"/>
                <a:gd name="T35" fmla="*/ 54 h 192"/>
                <a:gd name="T36" fmla="*/ 163 w 236"/>
                <a:gd name="T37" fmla="*/ 0 h 192"/>
                <a:gd name="T38" fmla="*/ 163 w 236"/>
                <a:gd name="T39" fmla="*/ 0 h 192"/>
                <a:gd name="T40" fmla="*/ 196 w 236"/>
                <a:gd name="T41" fmla="*/ 11 h 192"/>
                <a:gd name="T42" fmla="*/ 197 w 236"/>
                <a:gd name="T43" fmla="*/ 12 h 192"/>
                <a:gd name="T44" fmla="*/ 226 w 236"/>
                <a:gd name="T45" fmla="*/ 0 h 192"/>
                <a:gd name="T46" fmla="*/ 231 w 236"/>
                <a:gd name="T47" fmla="*/ 1 h 192"/>
                <a:gd name="T48" fmla="*/ 232 w 236"/>
                <a:gd name="T49" fmla="*/ 6 h 192"/>
                <a:gd name="T50" fmla="*/ 222 w 236"/>
                <a:gd name="T51" fmla="*/ 23 h 192"/>
                <a:gd name="T52" fmla="*/ 230 w 236"/>
                <a:gd name="T53" fmla="*/ 20 h 192"/>
                <a:gd name="T54" fmla="*/ 235 w 236"/>
                <a:gd name="T55" fmla="*/ 21 h 192"/>
                <a:gd name="T56" fmla="*/ 236 w 236"/>
                <a:gd name="T57" fmla="*/ 26 h 192"/>
                <a:gd name="T58" fmla="*/ 216 w 236"/>
                <a:gd name="T59" fmla="*/ 51 h 192"/>
                <a:gd name="T60" fmla="*/ 216 w 236"/>
                <a:gd name="T61" fmla="*/ 52 h 192"/>
                <a:gd name="T62" fmla="*/ 88 w 236"/>
                <a:gd name="T6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6" h="192">
                  <a:moveTo>
                    <a:pt x="88" y="192"/>
                  </a:moveTo>
                  <a:cubicBezTo>
                    <a:pt x="49" y="192"/>
                    <a:pt x="16" y="185"/>
                    <a:pt x="2" y="174"/>
                  </a:cubicBezTo>
                  <a:cubicBezTo>
                    <a:pt x="0" y="172"/>
                    <a:pt x="0" y="170"/>
                    <a:pt x="0" y="168"/>
                  </a:cubicBezTo>
                  <a:cubicBezTo>
                    <a:pt x="1" y="166"/>
                    <a:pt x="3" y="164"/>
                    <a:pt x="6" y="164"/>
                  </a:cubicBezTo>
                  <a:cubicBezTo>
                    <a:pt x="29" y="163"/>
                    <a:pt x="44" y="158"/>
                    <a:pt x="56" y="151"/>
                  </a:cubicBezTo>
                  <a:cubicBezTo>
                    <a:pt x="33" y="149"/>
                    <a:pt x="20" y="138"/>
                    <a:pt x="12" y="117"/>
                  </a:cubicBezTo>
                  <a:cubicBezTo>
                    <a:pt x="12" y="115"/>
                    <a:pt x="12" y="113"/>
                    <a:pt x="14" y="112"/>
                  </a:cubicBezTo>
                  <a:cubicBezTo>
                    <a:pt x="15" y="111"/>
                    <a:pt x="18" y="111"/>
                    <a:pt x="19" y="112"/>
                  </a:cubicBezTo>
                  <a:cubicBezTo>
                    <a:pt x="25" y="116"/>
                    <a:pt x="31" y="116"/>
                    <a:pt x="39" y="116"/>
                  </a:cubicBezTo>
                  <a:cubicBezTo>
                    <a:pt x="24" y="107"/>
                    <a:pt x="9" y="92"/>
                    <a:pt x="4" y="73"/>
                  </a:cubicBezTo>
                  <a:cubicBezTo>
                    <a:pt x="4" y="71"/>
                    <a:pt x="4" y="69"/>
                    <a:pt x="6" y="68"/>
                  </a:cubicBezTo>
                  <a:cubicBezTo>
                    <a:pt x="8" y="67"/>
                    <a:pt x="10" y="67"/>
                    <a:pt x="12" y="68"/>
                  </a:cubicBezTo>
                  <a:cubicBezTo>
                    <a:pt x="16" y="72"/>
                    <a:pt x="21" y="74"/>
                    <a:pt x="28" y="75"/>
                  </a:cubicBezTo>
                  <a:cubicBezTo>
                    <a:pt x="13" y="60"/>
                    <a:pt x="3" y="36"/>
                    <a:pt x="16" y="10"/>
                  </a:cubicBezTo>
                  <a:cubicBezTo>
                    <a:pt x="19" y="5"/>
                    <a:pt x="19" y="5"/>
                    <a:pt x="19" y="5"/>
                  </a:cubicBezTo>
                  <a:cubicBezTo>
                    <a:pt x="23" y="9"/>
                    <a:pt x="23" y="9"/>
                    <a:pt x="23" y="9"/>
                  </a:cubicBezTo>
                  <a:cubicBezTo>
                    <a:pt x="48" y="35"/>
                    <a:pt x="71" y="47"/>
                    <a:pt x="112" y="55"/>
                  </a:cubicBezTo>
                  <a:cubicBezTo>
                    <a:pt x="112" y="54"/>
                    <a:pt x="112" y="54"/>
                    <a:pt x="112" y="54"/>
                  </a:cubicBezTo>
                  <a:cubicBezTo>
                    <a:pt x="112" y="25"/>
                    <a:pt x="135" y="1"/>
                    <a:pt x="163" y="0"/>
                  </a:cubicBezTo>
                  <a:cubicBezTo>
                    <a:pt x="163" y="0"/>
                    <a:pt x="163" y="0"/>
                    <a:pt x="163" y="0"/>
                  </a:cubicBezTo>
                  <a:cubicBezTo>
                    <a:pt x="174" y="0"/>
                    <a:pt x="190" y="8"/>
                    <a:pt x="196" y="11"/>
                  </a:cubicBezTo>
                  <a:cubicBezTo>
                    <a:pt x="196" y="12"/>
                    <a:pt x="197" y="12"/>
                    <a:pt x="197" y="12"/>
                  </a:cubicBezTo>
                  <a:cubicBezTo>
                    <a:pt x="205" y="9"/>
                    <a:pt x="215" y="5"/>
                    <a:pt x="226" y="0"/>
                  </a:cubicBezTo>
                  <a:cubicBezTo>
                    <a:pt x="227" y="0"/>
                    <a:pt x="229" y="0"/>
                    <a:pt x="231" y="1"/>
                  </a:cubicBezTo>
                  <a:cubicBezTo>
                    <a:pt x="232" y="2"/>
                    <a:pt x="232" y="4"/>
                    <a:pt x="232" y="6"/>
                  </a:cubicBezTo>
                  <a:cubicBezTo>
                    <a:pt x="230" y="11"/>
                    <a:pt x="227" y="17"/>
                    <a:pt x="222" y="23"/>
                  </a:cubicBezTo>
                  <a:cubicBezTo>
                    <a:pt x="230" y="20"/>
                    <a:pt x="230" y="20"/>
                    <a:pt x="230" y="20"/>
                  </a:cubicBezTo>
                  <a:cubicBezTo>
                    <a:pt x="231" y="20"/>
                    <a:pt x="233" y="20"/>
                    <a:pt x="235" y="21"/>
                  </a:cubicBezTo>
                  <a:cubicBezTo>
                    <a:pt x="236" y="23"/>
                    <a:pt x="236" y="24"/>
                    <a:pt x="236" y="26"/>
                  </a:cubicBezTo>
                  <a:cubicBezTo>
                    <a:pt x="232" y="38"/>
                    <a:pt x="225" y="46"/>
                    <a:pt x="216" y="51"/>
                  </a:cubicBezTo>
                  <a:cubicBezTo>
                    <a:pt x="216" y="52"/>
                    <a:pt x="216" y="52"/>
                    <a:pt x="216" y="52"/>
                  </a:cubicBezTo>
                  <a:cubicBezTo>
                    <a:pt x="216" y="129"/>
                    <a:pt x="159" y="192"/>
                    <a:pt x="88" y="192"/>
                  </a:cubicBezTo>
                  <a:close/>
                </a:path>
              </a:pathLst>
            </a:custGeom>
            <a:solidFill>
              <a:schemeClr val="tx1"/>
            </a:solidFill>
            <a:ln>
              <a:noFill/>
            </a:ln>
          </p:spPr>
          <p:txBody>
            <a:bodyPr/>
            <a:lstStyle/>
            <a:p>
              <a:pPr marL="0" marR="0" lvl="0" indent="0" algn="l" defTabSz="685594"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srgbClr val="3F3F3F"/>
                </a:solidFill>
                <a:effectLst/>
                <a:uLnTx/>
                <a:uFillTx/>
                <a:latin typeface="Calibri Light" panose="020F0302020204030204"/>
                <a:ea typeface="+mn-ea"/>
                <a:cs typeface="+mn-cs"/>
              </a:endParaRPr>
            </a:p>
          </p:txBody>
        </p:sp>
      </p:grpSp>
      <p:sp>
        <p:nvSpPr>
          <p:cNvPr id="36" name="Ellipse 23">
            <a:hlinkClick r:id="rId8"/>
            <a:extLst>
              <a:ext uri="{FF2B5EF4-FFF2-40B4-BE49-F238E27FC236}">
                <a16:creationId xmlns:a16="http://schemas.microsoft.com/office/drawing/2014/main" id="{4513AC19-F0D0-E949-95AB-DB6AEB50DC3D}"/>
              </a:ext>
            </a:extLst>
          </p:cNvPr>
          <p:cNvSpPr/>
          <p:nvPr userDrawn="1"/>
        </p:nvSpPr>
        <p:spPr>
          <a:xfrm>
            <a:off x="2743201" y="3400028"/>
            <a:ext cx="523875" cy="5238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7" tIns="35987" rIns="35987" bIns="35987" anchor="ctr"/>
          <a:lstStyle/>
          <a:p>
            <a:pPr marL="0" marR="0" lvl="0" indent="0" algn="ctr" defTabSz="685594"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err="1">
              <a:ln>
                <a:noFill/>
              </a:ln>
              <a:solidFill>
                <a:prstClr val="white"/>
              </a:solidFill>
              <a:effectLst/>
              <a:uLnTx/>
              <a:uFillTx/>
              <a:latin typeface="Calibri Light" panose="020F0302020204030204"/>
              <a:ea typeface="+mn-ea"/>
              <a:cs typeface="+mn-cs"/>
            </a:endParaRPr>
          </a:p>
        </p:txBody>
      </p:sp>
      <p:sp>
        <p:nvSpPr>
          <p:cNvPr id="40" name="Ellipse 27">
            <a:hlinkClick r:id="rId9"/>
            <a:extLst>
              <a:ext uri="{FF2B5EF4-FFF2-40B4-BE49-F238E27FC236}">
                <a16:creationId xmlns:a16="http://schemas.microsoft.com/office/drawing/2014/main" id="{5213DCD2-CC04-A141-B649-9870D3AAAA47}"/>
              </a:ext>
            </a:extLst>
          </p:cNvPr>
          <p:cNvSpPr/>
          <p:nvPr userDrawn="1"/>
        </p:nvSpPr>
        <p:spPr>
          <a:xfrm>
            <a:off x="5075239" y="3165247"/>
            <a:ext cx="490537" cy="4889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7" tIns="35987" rIns="35987" bIns="35987" anchor="ctr"/>
          <a:lstStyle/>
          <a:p>
            <a:pPr marL="0" marR="0" lvl="0" indent="0" algn="ctr" defTabSz="685594"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err="1">
              <a:ln>
                <a:noFill/>
              </a:ln>
              <a:solidFill>
                <a:prstClr val="white"/>
              </a:solidFill>
              <a:effectLst/>
              <a:uLnTx/>
              <a:uFillTx/>
              <a:latin typeface="Calibri Light" panose="020F0302020204030204"/>
              <a:ea typeface="+mn-ea"/>
              <a:cs typeface="+mn-cs"/>
            </a:endParaRPr>
          </a:p>
        </p:txBody>
      </p:sp>
      <p:grpSp>
        <p:nvGrpSpPr>
          <p:cNvPr id="41" name="Groupe 28">
            <a:extLst>
              <a:ext uri="{FF2B5EF4-FFF2-40B4-BE49-F238E27FC236}">
                <a16:creationId xmlns:a16="http://schemas.microsoft.com/office/drawing/2014/main" id="{C0FAAFD3-6605-7C4E-97DE-D9773B9B23F8}"/>
              </a:ext>
            </a:extLst>
          </p:cNvPr>
          <p:cNvGrpSpPr>
            <a:grpSpLocks/>
          </p:cNvGrpSpPr>
          <p:nvPr userDrawn="1"/>
        </p:nvGrpSpPr>
        <p:grpSpPr bwMode="auto">
          <a:xfrm>
            <a:off x="2751139" y="4070177"/>
            <a:ext cx="3479800" cy="566738"/>
            <a:chOff x="2802753" y="4773298"/>
            <a:chExt cx="3479556" cy="566713"/>
          </a:xfrm>
        </p:grpSpPr>
        <p:grpSp>
          <p:nvGrpSpPr>
            <p:cNvPr id="42" name="Groupe 63">
              <a:extLst>
                <a:ext uri="{FF2B5EF4-FFF2-40B4-BE49-F238E27FC236}">
                  <a16:creationId xmlns:a16="http://schemas.microsoft.com/office/drawing/2014/main" id="{A8E51BEA-E789-8F4B-B7E7-E72513937F93}"/>
                </a:ext>
              </a:extLst>
            </p:cNvPr>
            <p:cNvGrpSpPr/>
            <p:nvPr/>
          </p:nvGrpSpPr>
          <p:grpSpPr>
            <a:xfrm>
              <a:off x="2976706" y="4927365"/>
              <a:ext cx="233213" cy="228257"/>
              <a:chOff x="7572375" y="4957763"/>
              <a:chExt cx="223835" cy="219076"/>
            </a:xfrm>
            <a:solidFill>
              <a:schemeClr val="tx2"/>
            </a:solidFill>
          </p:grpSpPr>
          <p:sp>
            <p:nvSpPr>
              <p:cNvPr id="45" name="Freeform 23">
                <a:extLst>
                  <a:ext uri="{FF2B5EF4-FFF2-40B4-BE49-F238E27FC236}">
                    <a16:creationId xmlns:a16="http://schemas.microsoft.com/office/drawing/2014/main" id="{B2A2D9D6-05D8-BE41-872A-85B06340EB2C}"/>
                  </a:ext>
                </a:extLst>
              </p:cNvPr>
              <p:cNvSpPr>
                <a:spLocks/>
              </p:cNvSpPr>
              <p:nvPr/>
            </p:nvSpPr>
            <p:spPr bwMode="auto">
              <a:xfrm>
                <a:off x="7572375" y="4957763"/>
                <a:ext cx="60325" cy="58738"/>
              </a:xfrm>
              <a:custGeom>
                <a:avLst/>
                <a:gdLst>
                  <a:gd name="T0" fmla="*/ 32 w 64"/>
                  <a:gd name="T1" fmla="*/ 0 h 64"/>
                  <a:gd name="T2" fmla="*/ 32 w 64"/>
                  <a:gd name="T3" fmla="*/ 0 h 64"/>
                  <a:gd name="T4" fmla="*/ 9 w 64"/>
                  <a:gd name="T5" fmla="*/ 9 h 64"/>
                  <a:gd name="T6" fmla="*/ 0 w 64"/>
                  <a:gd name="T7" fmla="*/ 32 h 64"/>
                  <a:gd name="T8" fmla="*/ 10 w 64"/>
                  <a:gd name="T9" fmla="*/ 55 h 64"/>
                  <a:gd name="T10" fmla="*/ 32 w 64"/>
                  <a:gd name="T11" fmla="*/ 64 h 64"/>
                  <a:gd name="T12" fmla="*/ 33 w 64"/>
                  <a:gd name="T13" fmla="*/ 64 h 64"/>
                  <a:gd name="T14" fmla="*/ 55 w 64"/>
                  <a:gd name="T15" fmla="*/ 55 h 64"/>
                  <a:gd name="T16" fmla="*/ 64 w 64"/>
                  <a:gd name="T17" fmla="*/ 32 h 64"/>
                  <a:gd name="T18" fmla="*/ 55 w 64"/>
                  <a:gd name="T19" fmla="*/ 9 h 64"/>
                  <a:gd name="T20" fmla="*/ 32 w 64"/>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4">
                    <a:moveTo>
                      <a:pt x="32" y="0"/>
                    </a:moveTo>
                    <a:cubicBezTo>
                      <a:pt x="32" y="0"/>
                      <a:pt x="32" y="0"/>
                      <a:pt x="32" y="0"/>
                    </a:cubicBezTo>
                    <a:cubicBezTo>
                      <a:pt x="24" y="0"/>
                      <a:pt x="16" y="3"/>
                      <a:pt x="9" y="9"/>
                    </a:cubicBezTo>
                    <a:cubicBezTo>
                      <a:pt x="3" y="15"/>
                      <a:pt x="0" y="23"/>
                      <a:pt x="0" y="32"/>
                    </a:cubicBezTo>
                    <a:cubicBezTo>
                      <a:pt x="0" y="41"/>
                      <a:pt x="3" y="49"/>
                      <a:pt x="10" y="55"/>
                    </a:cubicBezTo>
                    <a:cubicBezTo>
                      <a:pt x="16" y="61"/>
                      <a:pt x="24" y="64"/>
                      <a:pt x="32" y="64"/>
                    </a:cubicBezTo>
                    <a:cubicBezTo>
                      <a:pt x="32" y="64"/>
                      <a:pt x="32" y="64"/>
                      <a:pt x="33" y="64"/>
                    </a:cubicBezTo>
                    <a:cubicBezTo>
                      <a:pt x="41" y="64"/>
                      <a:pt x="49" y="61"/>
                      <a:pt x="55" y="55"/>
                    </a:cubicBezTo>
                    <a:cubicBezTo>
                      <a:pt x="61" y="49"/>
                      <a:pt x="64" y="41"/>
                      <a:pt x="64" y="32"/>
                    </a:cubicBezTo>
                    <a:cubicBezTo>
                      <a:pt x="64" y="24"/>
                      <a:pt x="61" y="15"/>
                      <a:pt x="55" y="9"/>
                    </a:cubicBezTo>
                    <a:cubicBezTo>
                      <a:pt x="49" y="3"/>
                      <a:pt x="41" y="0"/>
                      <a:pt x="3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594"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srgbClr val="3F3F3F"/>
                  </a:solidFill>
                  <a:effectLst/>
                  <a:uLnTx/>
                  <a:uFillTx/>
                  <a:latin typeface="Calibri Light" panose="020F0302020204030204"/>
                  <a:ea typeface="+mn-ea"/>
                  <a:cs typeface="+mn-cs"/>
                </a:endParaRPr>
              </a:p>
            </p:txBody>
          </p:sp>
          <p:sp>
            <p:nvSpPr>
              <p:cNvPr id="46" name="Freeform 24">
                <a:extLst>
                  <a:ext uri="{FF2B5EF4-FFF2-40B4-BE49-F238E27FC236}">
                    <a16:creationId xmlns:a16="http://schemas.microsoft.com/office/drawing/2014/main" id="{B466827C-9A60-B848-9427-FAC113C69944}"/>
                  </a:ext>
                </a:extLst>
              </p:cNvPr>
              <p:cNvSpPr>
                <a:spLocks/>
              </p:cNvSpPr>
              <p:nvPr/>
            </p:nvSpPr>
            <p:spPr bwMode="auto">
              <a:xfrm>
                <a:off x="7575550" y="5024438"/>
                <a:ext cx="52388" cy="152400"/>
              </a:xfrm>
              <a:custGeom>
                <a:avLst/>
                <a:gdLst>
                  <a:gd name="T0" fmla="*/ 44 w 56"/>
                  <a:gd name="T1" fmla="*/ 0 h 164"/>
                  <a:gd name="T2" fmla="*/ 12 w 56"/>
                  <a:gd name="T3" fmla="*/ 0 h 164"/>
                  <a:gd name="T4" fmla="*/ 0 w 56"/>
                  <a:gd name="T5" fmla="*/ 12 h 164"/>
                  <a:gd name="T6" fmla="*/ 0 w 56"/>
                  <a:gd name="T7" fmla="*/ 152 h 164"/>
                  <a:gd name="T8" fmla="*/ 12 w 56"/>
                  <a:gd name="T9" fmla="*/ 164 h 164"/>
                  <a:gd name="T10" fmla="*/ 44 w 56"/>
                  <a:gd name="T11" fmla="*/ 164 h 164"/>
                  <a:gd name="T12" fmla="*/ 56 w 56"/>
                  <a:gd name="T13" fmla="*/ 152 h 164"/>
                  <a:gd name="T14" fmla="*/ 56 w 56"/>
                  <a:gd name="T15" fmla="*/ 12 h 164"/>
                  <a:gd name="T16" fmla="*/ 44 w 56"/>
                  <a:gd name="T1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64">
                    <a:moveTo>
                      <a:pt x="44" y="0"/>
                    </a:moveTo>
                    <a:cubicBezTo>
                      <a:pt x="12" y="0"/>
                      <a:pt x="12" y="0"/>
                      <a:pt x="12" y="0"/>
                    </a:cubicBezTo>
                    <a:cubicBezTo>
                      <a:pt x="5" y="0"/>
                      <a:pt x="0" y="5"/>
                      <a:pt x="0" y="12"/>
                    </a:cubicBezTo>
                    <a:cubicBezTo>
                      <a:pt x="0" y="152"/>
                      <a:pt x="0" y="152"/>
                      <a:pt x="0" y="152"/>
                    </a:cubicBezTo>
                    <a:cubicBezTo>
                      <a:pt x="0" y="158"/>
                      <a:pt x="5" y="164"/>
                      <a:pt x="12" y="164"/>
                    </a:cubicBezTo>
                    <a:cubicBezTo>
                      <a:pt x="44" y="164"/>
                      <a:pt x="44" y="164"/>
                      <a:pt x="44" y="164"/>
                    </a:cubicBezTo>
                    <a:cubicBezTo>
                      <a:pt x="51" y="164"/>
                      <a:pt x="56" y="159"/>
                      <a:pt x="56" y="152"/>
                    </a:cubicBezTo>
                    <a:cubicBezTo>
                      <a:pt x="56" y="12"/>
                      <a:pt x="56" y="12"/>
                      <a:pt x="56" y="12"/>
                    </a:cubicBezTo>
                    <a:cubicBezTo>
                      <a:pt x="56" y="5"/>
                      <a:pt x="51" y="0"/>
                      <a:pt x="4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594"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srgbClr val="3F3F3F"/>
                  </a:solidFill>
                  <a:effectLst/>
                  <a:uLnTx/>
                  <a:uFillTx/>
                  <a:latin typeface="Calibri Light" panose="020F0302020204030204"/>
                  <a:ea typeface="+mn-ea"/>
                  <a:cs typeface="+mn-cs"/>
                </a:endParaRPr>
              </a:p>
            </p:txBody>
          </p:sp>
          <p:sp>
            <p:nvSpPr>
              <p:cNvPr id="47" name="Freeform 25">
                <a:extLst>
                  <a:ext uri="{FF2B5EF4-FFF2-40B4-BE49-F238E27FC236}">
                    <a16:creationId xmlns:a16="http://schemas.microsoft.com/office/drawing/2014/main" id="{2577E7D8-046E-6D4F-BA01-358C7543E060}"/>
                  </a:ext>
                </a:extLst>
              </p:cNvPr>
              <p:cNvSpPr>
                <a:spLocks/>
              </p:cNvSpPr>
              <p:nvPr/>
            </p:nvSpPr>
            <p:spPr bwMode="auto">
              <a:xfrm>
                <a:off x="7646985" y="5019676"/>
                <a:ext cx="149225" cy="157163"/>
              </a:xfrm>
              <a:custGeom>
                <a:avLst/>
                <a:gdLst>
                  <a:gd name="T0" fmla="*/ 105 w 160"/>
                  <a:gd name="T1" fmla="*/ 0 h 168"/>
                  <a:gd name="T2" fmla="*/ 96 w 160"/>
                  <a:gd name="T3" fmla="*/ 0 h 168"/>
                  <a:gd name="T4" fmla="*/ 56 w 160"/>
                  <a:gd name="T5" fmla="*/ 18 h 168"/>
                  <a:gd name="T6" fmla="*/ 56 w 160"/>
                  <a:gd name="T7" fmla="*/ 12 h 168"/>
                  <a:gd name="T8" fmla="*/ 48 w 160"/>
                  <a:gd name="T9" fmla="*/ 4 h 168"/>
                  <a:gd name="T10" fmla="*/ 8 w 160"/>
                  <a:gd name="T11" fmla="*/ 4 h 168"/>
                  <a:gd name="T12" fmla="*/ 0 w 160"/>
                  <a:gd name="T13" fmla="*/ 12 h 168"/>
                  <a:gd name="T14" fmla="*/ 0 w 160"/>
                  <a:gd name="T15" fmla="*/ 161 h 168"/>
                  <a:gd name="T16" fmla="*/ 8 w 160"/>
                  <a:gd name="T17" fmla="*/ 168 h 168"/>
                  <a:gd name="T18" fmla="*/ 52 w 160"/>
                  <a:gd name="T19" fmla="*/ 168 h 168"/>
                  <a:gd name="T20" fmla="*/ 60 w 160"/>
                  <a:gd name="T21" fmla="*/ 161 h 168"/>
                  <a:gd name="T22" fmla="*/ 60 w 160"/>
                  <a:gd name="T23" fmla="*/ 75 h 168"/>
                  <a:gd name="T24" fmla="*/ 82 w 160"/>
                  <a:gd name="T25" fmla="*/ 51 h 168"/>
                  <a:gd name="T26" fmla="*/ 99 w 160"/>
                  <a:gd name="T27" fmla="*/ 58 h 168"/>
                  <a:gd name="T28" fmla="*/ 104 w 160"/>
                  <a:gd name="T29" fmla="*/ 74 h 168"/>
                  <a:gd name="T30" fmla="*/ 104 w 160"/>
                  <a:gd name="T31" fmla="*/ 160 h 168"/>
                  <a:gd name="T32" fmla="*/ 112 w 160"/>
                  <a:gd name="T33" fmla="*/ 168 h 168"/>
                  <a:gd name="T34" fmla="*/ 152 w 160"/>
                  <a:gd name="T35" fmla="*/ 168 h 168"/>
                  <a:gd name="T36" fmla="*/ 160 w 160"/>
                  <a:gd name="T37" fmla="*/ 160 h 168"/>
                  <a:gd name="T38" fmla="*/ 160 w 160"/>
                  <a:gd name="T39" fmla="*/ 57 h 168"/>
                  <a:gd name="T40" fmla="*/ 105 w 160"/>
                  <a:gd name="T4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68">
                    <a:moveTo>
                      <a:pt x="105" y="0"/>
                    </a:moveTo>
                    <a:cubicBezTo>
                      <a:pt x="96" y="0"/>
                      <a:pt x="96" y="0"/>
                      <a:pt x="96" y="0"/>
                    </a:cubicBezTo>
                    <a:cubicBezTo>
                      <a:pt x="81" y="0"/>
                      <a:pt x="66" y="7"/>
                      <a:pt x="56" y="18"/>
                    </a:cubicBezTo>
                    <a:cubicBezTo>
                      <a:pt x="56" y="12"/>
                      <a:pt x="56" y="12"/>
                      <a:pt x="56" y="12"/>
                    </a:cubicBezTo>
                    <a:cubicBezTo>
                      <a:pt x="56" y="8"/>
                      <a:pt x="52" y="4"/>
                      <a:pt x="48" y="4"/>
                    </a:cubicBezTo>
                    <a:cubicBezTo>
                      <a:pt x="8" y="4"/>
                      <a:pt x="8" y="4"/>
                      <a:pt x="8" y="4"/>
                    </a:cubicBezTo>
                    <a:cubicBezTo>
                      <a:pt x="4" y="4"/>
                      <a:pt x="0" y="7"/>
                      <a:pt x="0" y="12"/>
                    </a:cubicBezTo>
                    <a:cubicBezTo>
                      <a:pt x="0" y="161"/>
                      <a:pt x="0" y="161"/>
                      <a:pt x="0" y="161"/>
                    </a:cubicBezTo>
                    <a:cubicBezTo>
                      <a:pt x="0" y="165"/>
                      <a:pt x="4" y="168"/>
                      <a:pt x="8" y="168"/>
                    </a:cubicBezTo>
                    <a:cubicBezTo>
                      <a:pt x="52" y="168"/>
                      <a:pt x="52" y="168"/>
                      <a:pt x="52" y="168"/>
                    </a:cubicBezTo>
                    <a:cubicBezTo>
                      <a:pt x="56" y="168"/>
                      <a:pt x="60" y="165"/>
                      <a:pt x="60" y="161"/>
                    </a:cubicBezTo>
                    <a:cubicBezTo>
                      <a:pt x="60" y="75"/>
                      <a:pt x="60" y="75"/>
                      <a:pt x="60" y="75"/>
                    </a:cubicBezTo>
                    <a:cubicBezTo>
                      <a:pt x="60" y="62"/>
                      <a:pt x="70" y="51"/>
                      <a:pt x="82" y="51"/>
                    </a:cubicBezTo>
                    <a:cubicBezTo>
                      <a:pt x="88" y="51"/>
                      <a:pt x="94" y="53"/>
                      <a:pt x="99" y="58"/>
                    </a:cubicBezTo>
                    <a:cubicBezTo>
                      <a:pt x="102" y="62"/>
                      <a:pt x="104" y="67"/>
                      <a:pt x="104" y="74"/>
                    </a:cubicBezTo>
                    <a:cubicBezTo>
                      <a:pt x="104" y="160"/>
                      <a:pt x="104" y="160"/>
                      <a:pt x="104" y="160"/>
                    </a:cubicBezTo>
                    <a:cubicBezTo>
                      <a:pt x="104" y="164"/>
                      <a:pt x="108" y="168"/>
                      <a:pt x="112" y="168"/>
                    </a:cubicBezTo>
                    <a:cubicBezTo>
                      <a:pt x="152" y="168"/>
                      <a:pt x="152" y="168"/>
                      <a:pt x="152" y="168"/>
                    </a:cubicBezTo>
                    <a:cubicBezTo>
                      <a:pt x="156" y="168"/>
                      <a:pt x="160" y="164"/>
                      <a:pt x="160" y="160"/>
                    </a:cubicBezTo>
                    <a:cubicBezTo>
                      <a:pt x="160" y="57"/>
                      <a:pt x="160" y="57"/>
                      <a:pt x="160" y="57"/>
                    </a:cubicBezTo>
                    <a:cubicBezTo>
                      <a:pt x="160" y="25"/>
                      <a:pt x="136" y="0"/>
                      <a:pt x="10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85594"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srgbClr val="3F3F3F"/>
                  </a:solidFill>
                  <a:effectLst/>
                  <a:uLnTx/>
                  <a:uFillTx/>
                  <a:latin typeface="Calibri Light" panose="020F0302020204030204"/>
                  <a:ea typeface="+mn-ea"/>
                  <a:cs typeface="+mn-cs"/>
                </a:endParaRPr>
              </a:p>
            </p:txBody>
          </p:sp>
        </p:grpSp>
        <p:sp>
          <p:nvSpPr>
            <p:cNvPr id="43" name="Ellipse 30">
              <a:hlinkClick r:id="rId10"/>
              <a:extLst>
                <a:ext uri="{FF2B5EF4-FFF2-40B4-BE49-F238E27FC236}">
                  <a16:creationId xmlns:a16="http://schemas.microsoft.com/office/drawing/2014/main" id="{44D0D1D1-71B0-F242-8384-1F5ACD8C3BB4}"/>
                </a:ext>
              </a:extLst>
            </p:cNvPr>
            <p:cNvSpPr/>
            <p:nvPr/>
          </p:nvSpPr>
          <p:spPr>
            <a:xfrm>
              <a:off x="2802753" y="4773298"/>
              <a:ext cx="566697" cy="566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685594"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err="1">
                <a:ln>
                  <a:noFill/>
                </a:ln>
                <a:solidFill>
                  <a:prstClr val="white"/>
                </a:solidFill>
                <a:effectLst/>
                <a:uLnTx/>
                <a:uFillTx/>
                <a:latin typeface="Calibri Light" panose="020F0302020204030204"/>
                <a:ea typeface="+mn-ea"/>
                <a:cs typeface="+mn-cs"/>
              </a:endParaRPr>
            </a:p>
          </p:txBody>
        </p:sp>
        <p:sp>
          <p:nvSpPr>
            <p:cNvPr id="44" name="TextBox 174">
              <a:hlinkClick r:id="rId6"/>
              <a:extLst>
                <a:ext uri="{FF2B5EF4-FFF2-40B4-BE49-F238E27FC236}">
                  <a16:creationId xmlns:a16="http://schemas.microsoft.com/office/drawing/2014/main" id="{760CBA15-CF97-474B-B6BF-1E05DC3E8A76}"/>
                </a:ext>
              </a:extLst>
            </p:cNvPr>
            <p:cNvSpPr txBox="1">
              <a:spLocks noChangeArrowheads="1"/>
            </p:cNvSpPr>
            <p:nvPr/>
          </p:nvSpPr>
          <p:spPr bwMode="auto">
            <a:xfrm>
              <a:off x="3425009" y="4989189"/>
              <a:ext cx="2857300" cy="16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685594" rtl="0" eaLnBrk="1" fontAlgn="base" latinLnBrk="0" hangingPunct="1">
                <a:lnSpc>
                  <a:spcPct val="100000"/>
                </a:lnSpc>
                <a:spcBef>
                  <a:spcPct val="0"/>
                </a:spcBef>
                <a:spcAft>
                  <a:spcPct val="0"/>
                </a:spcAft>
                <a:buClrTx/>
                <a:buSzTx/>
                <a:buFontTx/>
                <a:buNone/>
                <a:tabLst/>
                <a:defRPr/>
              </a:pPr>
              <a:r>
                <a:rPr kumimoji="0" lang="fr-FR" altLang="en-US" sz="1600" b="0" i="0" u="none" strike="noStrike" kern="1200" cap="none" spc="0" normalizeH="0" baseline="0" noProof="0">
                  <a:ln>
                    <a:noFill/>
                  </a:ln>
                  <a:solidFill>
                    <a:srgbClr val="3F3F3F"/>
                  </a:solidFill>
                  <a:effectLst/>
                  <a:uLnTx/>
                  <a:uFillTx/>
                  <a:latin typeface="Calibri Light" panose="020F0302020204030204"/>
                  <a:ea typeface="Roboto Light" panose="02000000000000000000" pitchFamily="2" charset="0"/>
                  <a:cs typeface="Arial" panose="020B0604020202020204" pitchFamily="34" charset="0"/>
                </a:rPr>
                <a:t>linkedin.com/company/murex</a:t>
              </a:r>
              <a:endParaRPr kumimoji="0" lang="en-US" altLang="en-US" sz="1600" b="0" i="0" u="none" strike="noStrike" kern="1200" cap="none" spc="0" normalizeH="0" baseline="0" noProof="0">
                <a:ln>
                  <a:noFill/>
                </a:ln>
                <a:solidFill>
                  <a:srgbClr val="3F3F3F"/>
                </a:solidFill>
                <a:effectLst/>
                <a:uLnTx/>
                <a:uFillTx/>
                <a:latin typeface="Calibri Light" panose="020F0302020204030204"/>
                <a:ea typeface="Roboto Light" panose="02000000000000000000" pitchFamily="2" charset="0"/>
                <a:cs typeface="Arial" panose="020B0604020202020204" pitchFamily="34" charset="0"/>
              </a:endParaRPr>
            </a:p>
          </p:txBody>
        </p:sp>
      </p:grpSp>
      <p:sp>
        <p:nvSpPr>
          <p:cNvPr id="48" name="ZoneTexte 68">
            <a:extLst>
              <a:ext uri="{FF2B5EF4-FFF2-40B4-BE49-F238E27FC236}">
                <a16:creationId xmlns:a16="http://schemas.microsoft.com/office/drawing/2014/main" id="{1010DE64-46EC-A24D-9538-A9F9B0149B09}"/>
              </a:ext>
            </a:extLst>
          </p:cNvPr>
          <p:cNvSpPr txBox="1">
            <a:spLocks noChangeArrowheads="1"/>
          </p:cNvSpPr>
          <p:nvPr userDrawn="1"/>
        </p:nvSpPr>
        <p:spPr bwMode="auto">
          <a:xfrm>
            <a:off x="1" y="3123239"/>
            <a:ext cx="17668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fontAlgn="base">
              <a:spcBef>
                <a:spcPct val="0"/>
              </a:spcBef>
              <a:spcAft>
                <a:spcPct val="0"/>
              </a:spcAft>
              <a:defRPr sz="1300">
                <a:solidFill>
                  <a:schemeClr val="tx1"/>
                </a:solidFill>
                <a:latin typeface="Calibri" panose="020F0502020204030204" pitchFamily="34" charset="0"/>
              </a:defRPr>
            </a:lvl6pPr>
            <a:lvl7pPr marL="2971800" indent="-228600" fontAlgn="base">
              <a:spcBef>
                <a:spcPct val="0"/>
              </a:spcBef>
              <a:spcAft>
                <a:spcPct val="0"/>
              </a:spcAft>
              <a:defRPr sz="1300">
                <a:solidFill>
                  <a:schemeClr val="tx1"/>
                </a:solidFill>
                <a:latin typeface="Calibri" panose="020F0502020204030204" pitchFamily="34" charset="0"/>
              </a:defRPr>
            </a:lvl7pPr>
            <a:lvl8pPr marL="3429000" indent="-228600" fontAlgn="base">
              <a:spcBef>
                <a:spcPct val="0"/>
              </a:spcBef>
              <a:spcAft>
                <a:spcPct val="0"/>
              </a:spcAft>
              <a:defRPr sz="1300">
                <a:solidFill>
                  <a:schemeClr val="tx1"/>
                </a:solidFill>
                <a:latin typeface="Calibri" panose="020F0502020204030204" pitchFamily="34" charset="0"/>
              </a:defRPr>
            </a:lvl8pPr>
            <a:lvl9pPr marL="3886200" indent="-228600" fontAlgn="base">
              <a:spcBef>
                <a:spcPct val="0"/>
              </a:spcBef>
              <a:spcAft>
                <a:spcPct val="0"/>
              </a:spcAft>
              <a:defRPr sz="1300">
                <a:solidFill>
                  <a:schemeClr val="tx1"/>
                </a:solidFill>
                <a:latin typeface="Calibri" panose="020F0502020204030204" pitchFamily="34" charset="0"/>
              </a:defRPr>
            </a:lvl9pPr>
          </a:lstStyle>
          <a:p>
            <a:pPr marL="0" marR="0" lvl="0" indent="0" algn="ctr" defTabSz="914126" rtl="0" eaLnBrk="1" fontAlgn="base" latinLnBrk="0" hangingPunct="1">
              <a:lnSpc>
                <a:spcPct val="90000"/>
              </a:lnSpc>
              <a:spcBef>
                <a:spcPct val="0"/>
              </a:spcBef>
              <a:spcAft>
                <a:spcPct val="0"/>
              </a:spcAft>
              <a:buClrTx/>
              <a:buSzTx/>
              <a:buFontTx/>
              <a:buNone/>
              <a:tabLst/>
              <a:defRPr/>
            </a:pPr>
            <a:r>
              <a:rPr kumimoji="0" lang="fr-FR" altLang="en-US" sz="2000" b="1" i="0" u="none" strike="noStrike" kern="1200" cap="none" spc="0" normalizeH="0" baseline="0" noProof="0">
                <a:ln>
                  <a:noFill/>
                </a:ln>
                <a:solidFill>
                  <a:srgbClr val="DB0A5B"/>
                </a:solidFill>
                <a:effectLst/>
                <a:uLnTx/>
                <a:uFillTx/>
                <a:latin typeface="Calibri Light" panose="020F0302020204030204" pitchFamily="34" charset="0"/>
                <a:ea typeface="+mn-ea"/>
                <a:cs typeface="+mn-cs"/>
              </a:rPr>
              <a:t>Contact</a:t>
            </a:r>
          </a:p>
        </p:txBody>
      </p:sp>
      <p:sp>
        <p:nvSpPr>
          <p:cNvPr id="62" name="ZoneTexte 20">
            <a:extLst>
              <a:ext uri="{FF2B5EF4-FFF2-40B4-BE49-F238E27FC236}">
                <a16:creationId xmlns:a16="http://schemas.microsoft.com/office/drawing/2014/main" id="{F4693CC6-B2D8-5E43-8529-00CD0423EE86}"/>
              </a:ext>
            </a:extLst>
          </p:cNvPr>
          <p:cNvSpPr txBox="1">
            <a:spLocks noChangeArrowheads="1"/>
          </p:cNvSpPr>
          <p:nvPr userDrawn="1"/>
        </p:nvSpPr>
        <p:spPr bwMode="auto">
          <a:xfrm>
            <a:off x="325439" y="6435726"/>
            <a:ext cx="1065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66" tIns="0" rIns="35966" bIns="0">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fontAlgn="base">
              <a:spcBef>
                <a:spcPct val="0"/>
              </a:spcBef>
              <a:spcAft>
                <a:spcPct val="0"/>
              </a:spcAft>
              <a:defRPr sz="1300">
                <a:solidFill>
                  <a:schemeClr val="tx1"/>
                </a:solidFill>
                <a:latin typeface="Calibri" panose="020F0502020204030204" pitchFamily="34" charset="0"/>
              </a:defRPr>
            </a:lvl6pPr>
            <a:lvl7pPr marL="2971800" indent="-228600" defTabSz="685800" fontAlgn="base">
              <a:spcBef>
                <a:spcPct val="0"/>
              </a:spcBef>
              <a:spcAft>
                <a:spcPct val="0"/>
              </a:spcAft>
              <a:defRPr sz="1300">
                <a:solidFill>
                  <a:schemeClr val="tx1"/>
                </a:solidFill>
                <a:latin typeface="Calibri" panose="020F0502020204030204" pitchFamily="34" charset="0"/>
              </a:defRPr>
            </a:lvl7pPr>
            <a:lvl8pPr marL="3429000" indent="-228600" defTabSz="685800" fontAlgn="base">
              <a:spcBef>
                <a:spcPct val="0"/>
              </a:spcBef>
              <a:spcAft>
                <a:spcPct val="0"/>
              </a:spcAft>
              <a:defRPr sz="1300">
                <a:solidFill>
                  <a:schemeClr val="tx1"/>
                </a:solidFill>
                <a:latin typeface="Calibri" panose="020F0502020204030204" pitchFamily="34" charset="0"/>
              </a:defRPr>
            </a:lvl8pPr>
            <a:lvl9pPr marL="3886200" indent="-228600" defTabSz="685800" fontAlgn="base">
              <a:spcBef>
                <a:spcPct val="0"/>
              </a:spcBef>
              <a:spcAft>
                <a:spcPct val="0"/>
              </a:spcAft>
              <a:defRPr sz="1300">
                <a:solidFill>
                  <a:schemeClr val="tx1"/>
                </a:solidFill>
                <a:latin typeface="Calibri" panose="020F0502020204030204" pitchFamily="34" charset="0"/>
              </a:defRPr>
            </a:lvl9pPr>
          </a:lstStyle>
          <a:p>
            <a:pPr marL="0" marR="0" lvl="0" indent="0" algn="ctr" defTabSz="685594"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3F3F3F"/>
                </a:solidFill>
                <a:effectLst/>
                <a:uLnTx/>
                <a:uFillTx/>
                <a:latin typeface="Calibri" panose="020F0502020204030204" pitchFamily="34" charset="0"/>
                <a:ea typeface="+mn-ea"/>
                <a:cs typeface="+mn-cs"/>
              </a:rPr>
              <a:t>© Murex S.A.S., 2021.  All Rights Reserved</a:t>
            </a:r>
            <a:endParaRPr kumimoji="0" lang="fr-FR" altLang="en-US" sz="800" b="0" i="0" u="none" strike="noStrike" kern="1200" cap="none" spc="0" normalizeH="0" baseline="0" noProof="0">
              <a:ln>
                <a:noFill/>
              </a:ln>
              <a:solidFill>
                <a:srgbClr val="3F3F3F"/>
              </a:solidFill>
              <a:effectLst/>
              <a:uLnTx/>
              <a:uFillTx/>
              <a:latin typeface="Calibri" panose="020F0502020204030204" pitchFamily="34" charset="0"/>
              <a:ea typeface="+mn-ea"/>
              <a:cs typeface="+mn-cs"/>
            </a:endParaRPr>
          </a:p>
        </p:txBody>
      </p:sp>
      <p:cxnSp>
        <p:nvCxnSpPr>
          <p:cNvPr id="59" name="Connecteur droit 30">
            <a:extLst>
              <a:ext uri="{FF2B5EF4-FFF2-40B4-BE49-F238E27FC236}">
                <a16:creationId xmlns:a16="http://schemas.microsoft.com/office/drawing/2014/main" id="{9FD7FB2C-7791-4EFC-B789-98C276B23912}"/>
              </a:ext>
            </a:extLst>
          </p:cNvPr>
          <p:cNvCxnSpPr>
            <a:cxnSpLocks/>
          </p:cNvCxnSpPr>
          <p:nvPr userDrawn="1"/>
        </p:nvCxnSpPr>
        <p:spPr>
          <a:xfrm>
            <a:off x="1766888" y="5943600"/>
            <a:ext cx="1" cy="9144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Connecteur droit 30">
            <a:extLst>
              <a:ext uri="{FF2B5EF4-FFF2-40B4-BE49-F238E27FC236}">
                <a16:creationId xmlns:a16="http://schemas.microsoft.com/office/drawing/2014/main" id="{E67002D3-CCA4-4F3C-AAFF-13B3CE374395}"/>
              </a:ext>
            </a:extLst>
          </p:cNvPr>
          <p:cNvCxnSpPr>
            <a:cxnSpLocks/>
          </p:cNvCxnSpPr>
          <p:nvPr userDrawn="1"/>
        </p:nvCxnSpPr>
        <p:spPr>
          <a:xfrm>
            <a:off x="1771650" y="1"/>
            <a:ext cx="0" cy="559913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AF16838-A1B6-411E-BBFA-E3014A54985C}"/>
              </a:ext>
            </a:extLst>
          </p:cNvPr>
          <p:cNvGrpSpPr/>
          <p:nvPr userDrawn="1"/>
        </p:nvGrpSpPr>
        <p:grpSpPr>
          <a:xfrm>
            <a:off x="2911700" y="5436031"/>
            <a:ext cx="2858418" cy="305319"/>
            <a:chOff x="3057750" y="5204426"/>
            <a:chExt cx="2858418" cy="305319"/>
          </a:xfrm>
        </p:grpSpPr>
        <p:pic>
          <p:nvPicPr>
            <p:cNvPr id="60" name="Picture 59">
              <a:extLst>
                <a:ext uri="{FF2B5EF4-FFF2-40B4-BE49-F238E27FC236}">
                  <a16:creationId xmlns:a16="http://schemas.microsoft.com/office/drawing/2014/main" id="{D13BAD48-7F88-4D11-8AEE-C81EDC59EF26}"/>
                </a:ext>
              </a:extLst>
            </p:cNvPr>
            <p:cNvPicPr>
              <a:picLocks noChangeAspect="1"/>
            </p:cNvPicPr>
            <p:nvPr userDrawn="1"/>
          </p:nvPicPr>
          <p:blipFill>
            <a:blip r:embed="rId11"/>
            <a:stretch>
              <a:fillRect/>
            </a:stretch>
          </p:blipFill>
          <p:spPr>
            <a:xfrm>
              <a:off x="3057750" y="5280565"/>
              <a:ext cx="286351" cy="201748"/>
            </a:xfrm>
            <a:prstGeom prst="rect">
              <a:avLst/>
            </a:prstGeom>
          </p:spPr>
        </p:pic>
        <p:sp>
          <p:nvSpPr>
            <p:cNvPr id="64" name="Rectangle 34">
              <a:extLst>
                <a:ext uri="{FF2B5EF4-FFF2-40B4-BE49-F238E27FC236}">
                  <a16:creationId xmlns:a16="http://schemas.microsoft.com/office/drawing/2014/main" id="{04E6C7D5-A268-458A-85A5-E9CF86D199B1}"/>
                </a:ext>
              </a:extLst>
            </p:cNvPr>
            <p:cNvSpPr>
              <a:spLocks noChangeArrowheads="1"/>
            </p:cNvSpPr>
            <p:nvPr userDrawn="1"/>
          </p:nvSpPr>
          <p:spPr bwMode="auto">
            <a:xfrm>
              <a:off x="3528631" y="5204426"/>
              <a:ext cx="2387537" cy="30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0" marR="0" lvl="0" indent="0" algn="l" defTabSz="685594" rtl="0" eaLnBrk="1" fontAlgn="base" latinLnBrk="0" hangingPunct="1">
                <a:lnSpc>
                  <a:spcPct val="100000"/>
                </a:lnSpc>
                <a:spcBef>
                  <a:spcPct val="0"/>
                </a:spcBef>
                <a:spcAft>
                  <a:spcPct val="0"/>
                </a:spcAft>
                <a:buClrTx/>
                <a:buSzTx/>
                <a:buFontTx/>
                <a:buNone/>
                <a:tabLst/>
                <a:defRPr/>
              </a:pPr>
              <a:r>
                <a:rPr kumimoji="0" lang="fr-FR" altLang="en-US" sz="1600" b="0" i="0" u="none" strike="noStrike" kern="1200" cap="none" spc="0" normalizeH="0" baseline="0" noProof="0">
                  <a:ln>
                    <a:noFill/>
                  </a:ln>
                  <a:solidFill>
                    <a:srgbClr val="3F3F3F"/>
                  </a:solidFill>
                  <a:effectLst/>
                  <a:uLnTx/>
                  <a:uFillTx/>
                  <a:latin typeface="Calibri Light" panose="020F0302020204030204"/>
                  <a:ea typeface="Roboto Light" panose="02000000000000000000" pitchFamily="2" charset="0"/>
                  <a:cs typeface="Arial" panose="020B0604020202020204" pitchFamily="34" charset="0"/>
                </a:rPr>
                <a:t>youtube.com/murex-fintech</a:t>
              </a:r>
            </a:p>
          </p:txBody>
        </p:sp>
      </p:grpSp>
      <p:pic>
        <p:nvPicPr>
          <p:cNvPr id="65" name="Picture 64">
            <a:extLst>
              <a:ext uri="{FF2B5EF4-FFF2-40B4-BE49-F238E27FC236}">
                <a16:creationId xmlns:a16="http://schemas.microsoft.com/office/drawing/2014/main" id="{F3BF5075-61F6-4BC5-ACC7-CAC6A15351D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55435" y="458170"/>
            <a:ext cx="1370823" cy="525600"/>
          </a:xfrm>
          <a:prstGeom prst="rect">
            <a:avLst/>
          </a:prstGeom>
        </p:spPr>
      </p:pic>
      <p:sp>
        <p:nvSpPr>
          <p:cNvPr id="3" name="TextBox 2">
            <a:extLst>
              <a:ext uri="{FF2B5EF4-FFF2-40B4-BE49-F238E27FC236}">
                <a16:creationId xmlns:a16="http://schemas.microsoft.com/office/drawing/2014/main" id="{6B4B259D-14C6-40E8-BA24-15E80AAB6FB4}"/>
              </a:ext>
            </a:extLst>
          </p:cNvPr>
          <p:cNvSpPr txBox="1"/>
          <p:nvPr userDrawn="1"/>
        </p:nvSpPr>
        <p:spPr>
          <a:xfrm>
            <a:off x="2977299" y="1052713"/>
            <a:ext cx="3196345" cy="246221"/>
          </a:xfrm>
          <a:prstGeom prst="rect">
            <a:avLst/>
          </a:prstGeom>
          <a:noFill/>
        </p:spPr>
        <p:txBody>
          <a:bodyPr wrap="square" lIns="35987" tIns="0" rIns="35987" bIns="0" rtlCol="0">
            <a:spAutoFit/>
          </a:bodyPr>
          <a:lstStyle/>
          <a:p>
            <a:pPr algn="ctr"/>
            <a:r>
              <a:rPr lang="en-US" sz="1600" b="1" u="none">
                <a:solidFill>
                  <a:schemeClr val="tx1"/>
                </a:solidFill>
                <a:latin typeface="+mj-lt"/>
              </a:rPr>
              <a:t>EMEA</a:t>
            </a:r>
          </a:p>
        </p:txBody>
      </p:sp>
      <p:sp>
        <p:nvSpPr>
          <p:cNvPr id="50" name="TextBox 49">
            <a:extLst>
              <a:ext uri="{FF2B5EF4-FFF2-40B4-BE49-F238E27FC236}">
                <a16:creationId xmlns:a16="http://schemas.microsoft.com/office/drawing/2014/main" id="{A3D83C4C-D60F-4895-9FB1-446271232AD9}"/>
              </a:ext>
            </a:extLst>
          </p:cNvPr>
          <p:cNvSpPr txBox="1"/>
          <p:nvPr userDrawn="1"/>
        </p:nvSpPr>
        <p:spPr>
          <a:xfrm>
            <a:off x="7330509" y="1067309"/>
            <a:ext cx="1093964" cy="246221"/>
          </a:xfrm>
          <a:prstGeom prst="rect">
            <a:avLst/>
          </a:prstGeom>
          <a:noFill/>
        </p:spPr>
        <p:txBody>
          <a:bodyPr wrap="square" lIns="35987" tIns="0" rIns="35987" bIns="0" rtlCol="0">
            <a:spAutoFit/>
          </a:bodyPr>
          <a:lstStyle/>
          <a:p>
            <a:pPr algn="ctr"/>
            <a:r>
              <a:rPr lang="en-US" sz="1600" b="1" u="none">
                <a:solidFill>
                  <a:schemeClr val="tx1"/>
                </a:solidFill>
                <a:latin typeface="+mj-lt"/>
              </a:rPr>
              <a:t>AMERICAS</a:t>
            </a:r>
            <a:endParaRPr lang="en-US" sz="1800" b="1" u="none">
              <a:solidFill>
                <a:schemeClr val="tx1"/>
              </a:solidFill>
              <a:latin typeface="+mj-lt"/>
            </a:endParaRPr>
          </a:p>
        </p:txBody>
      </p:sp>
      <p:sp>
        <p:nvSpPr>
          <p:cNvPr id="51" name="TextBox 50">
            <a:extLst>
              <a:ext uri="{FF2B5EF4-FFF2-40B4-BE49-F238E27FC236}">
                <a16:creationId xmlns:a16="http://schemas.microsoft.com/office/drawing/2014/main" id="{B115E332-EF1E-46EC-A1E2-07F2C423EE3E}"/>
              </a:ext>
            </a:extLst>
          </p:cNvPr>
          <p:cNvSpPr txBox="1"/>
          <p:nvPr userDrawn="1"/>
        </p:nvSpPr>
        <p:spPr>
          <a:xfrm>
            <a:off x="9267579" y="1052713"/>
            <a:ext cx="1828794" cy="246221"/>
          </a:xfrm>
          <a:prstGeom prst="rect">
            <a:avLst/>
          </a:prstGeom>
          <a:noFill/>
        </p:spPr>
        <p:txBody>
          <a:bodyPr wrap="square" lIns="35987" tIns="0" rIns="35987" bIns="0" rtlCol="0">
            <a:spAutoFit/>
          </a:bodyPr>
          <a:lstStyle/>
          <a:p>
            <a:pPr algn="ctr"/>
            <a:r>
              <a:rPr lang="en-US" sz="1600" b="1" u="none">
                <a:solidFill>
                  <a:schemeClr val="tx1"/>
                </a:solidFill>
                <a:latin typeface="+mj-lt"/>
              </a:rPr>
              <a:t>ASIA PACIFIC</a:t>
            </a:r>
          </a:p>
        </p:txBody>
      </p:sp>
      <p:pic>
        <p:nvPicPr>
          <p:cNvPr id="61" name="Picture 60" descr="A close up of a logo&#10;&#10;Description automatically generated">
            <a:extLst>
              <a:ext uri="{FF2B5EF4-FFF2-40B4-BE49-F238E27FC236}">
                <a16:creationId xmlns:a16="http://schemas.microsoft.com/office/drawing/2014/main" id="{68E6ED63-9382-4325-ADD6-D6288560A948}"/>
              </a:ext>
            </a:extLst>
          </p:cNvPr>
          <p:cNvPicPr>
            <a:picLocks noChangeAspect="1"/>
          </p:cNvPicPr>
          <p:nvPr userDrawn="1"/>
        </p:nvPicPr>
        <p:blipFill>
          <a:blip r:embed="rId13">
            <a:alphaModFix amt="20000"/>
            <a:extLst>
              <a:ext uri="{28A0092B-C50C-407E-A947-70E740481C1C}">
                <a14:useLocalDpi xmlns:a14="http://schemas.microsoft.com/office/drawing/2010/main" val="0"/>
              </a:ext>
            </a:extLst>
          </a:blip>
          <a:stretch>
            <a:fillRect/>
          </a:stretch>
        </p:blipFill>
        <p:spPr>
          <a:xfrm>
            <a:off x="4686" y="3553034"/>
            <a:ext cx="12195727" cy="4493856"/>
          </a:xfrm>
          <a:prstGeom prst="rect">
            <a:avLst/>
          </a:prstGeom>
        </p:spPr>
      </p:pic>
    </p:spTree>
    <p:extLst>
      <p:ext uri="{BB962C8B-B14F-4D97-AF65-F5344CB8AC3E}">
        <p14:creationId xmlns:p14="http://schemas.microsoft.com/office/powerpoint/2010/main" val="59646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100"/>
                                  </p:stCondLst>
                                  <p:childTnLst>
                                    <p:animMotion origin="layout" path="M -4.375E-6 2.22222E-6 L -0.03841 -0.00139 " pathEditMode="relative" rAng="0" ptsTypes="AA">
                                      <p:cBhvr>
                                        <p:cTn id="9" dur="750" spd="-100000" fill="hold"/>
                                        <p:tgtEl>
                                          <p:spTgt spid="15"/>
                                        </p:tgtEl>
                                        <p:attrNameLst>
                                          <p:attrName>ppt_x</p:attrName>
                                          <p:attrName>ppt_y</p:attrName>
                                        </p:attrNameLst>
                                      </p:cBhvr>
                                      <p:rCtr x="-1927" y="-69"/>
                                    </p:animMotion>
                                  </p:childTnLst>
                                </p:cTn>
                              </p:par>
                              <p:par>
                                <p:cTn id="10" presetID="10" presetClass="entr" presetSubtype="0"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200"/>
                                  </p:stCondLst>
                                  <p:childTnLst>
                                    <p:animMotion origin="layout" path="M 2.08333E-6 -1.85185E-6 L -0.03841 -0.00139 " pathEditMode="relative" rAng="0" ptsTypes="AA">
                                      <p:cBhvr>
                                        <p:cTn id="14" dur="750" spd="-100000" fill="hold"/>
                                        <p:tgtEl>
                                          <p:spTgt spid="18"/>
                                        </p:tgtEl>
                                        <p:attrNameLst>
                                          <p:attrName>ppt_x</p:attrName>
                                          <p:attrName>ppt_y</p:attrName>
                                        </p:attrNameLst>
                                      </p:cBhvr>
                                      <p:rCtr x="-1927" y="-69"/>
                                    </p:animMotion>
                                  </p:childTnLst>
                                </p:cTn>
                              </p:par>
                              <p:par>
                                <p:cTn id="15" presetID="10" presetClass="entr" presetSubtype="0" fill="hold" nodeType="withEffect">
                                  <p:stCondLst>
                                    <p:cond delay="3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300"/>
                                  </p:stCondLst>
                                  <p:childTnLst>
                                    <p:animMotion origin="layout" path="M 4.375E-6 -4.44444E-6 L -0.03842 -0.00138 " pathEditMode="relative" rAng="0" ptsTypes="AA">
                                      <p:cBhvr>
                                        <p:cTn id="19" dur="750" spd="-100000" fill="hold"/>
                                        <p:tgtEl>
                                          <p:spTgt spid="21"/>
                                        </p:tgtEl>
                                        <p:attrNameLst>
                                          <p:attrName>ppt_x</p:attrName>
                                          <p:attrName>ppt_y</p:attrName>
                                        </p:attrNameLst>
                                      </p:cBhvr>
                                      <p:rCtr x="-1927" y="-69"/>
                                    </p:animMotion>
                                  </p:childTnLst>
                                </p:cTn>
                              </p:par>
                              <p:par>
                                <p:cTn id="20" presetID="10" presetClass="entr" presetSubtype="0" fill="hold"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nodeType="withEffect">
                                  <p:stCondLst>
                                    <p:cond delay="400"/>
                                  </p:stCondLst>
                                  <p:childTnLst>
                                    <p:animMotion origin="layout" path="M 2.5E-6 2.59259E-6 L -0.03841 -0.00139 " pathEditMode="relative" rAng="0" ptsTypes="AA">
                                      <p:cBhvr>
                                        <p:cTn id="24" dur="750" spd="-100000" fill="hold"/>
                                        <p:tgtEl>
                                          <p:spTgt spid="24"/>
                                        </p:tgtEl>
                                        <p:attrNameLst>
                                          <p:attrName>ppt_x</p:attrName>
                                          <p:attrName>ppt_y</p:attrName>
                                        </p:attrNameLst>
                                      </p:cBhvr>
                                      <p:rCtr x="-1927" y="-69"/>
                                    </p:animMotion>
                                  </p:childTnLst>
                                </p:cTn>
                              </p:par>
                              <p:par>
                                <p:cTn id="25" presetID="10" presetClass="entr" presetSubtype="0" fill="hold" nodeType="with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100000" fill="hold" nodeType="withEffect">
                                  <p:stCondLst>
                                    <p:cond delay="100"/>
                                  </p:stCondLst>
                                  <p:childTnLst>
                                    <p:animMotion origin="layout" path="M 3.125E-6 -4.44444E-6 L -0.03841 -0.00138 " pathEditMode="relative" rAng="0" ptsTypes="AA">
                                      <p:cBhvr>
                                        <p:cTn id="29" dur="750" spd="-100000" fill="hold"/>
                                        <p:tgtEl>
                                          <p:spTgt spid="30"/>
                                        </p:tgtEl>
                                        <p:attrNameLst>
                                          <p:attrName>ppt_x</p:attrName>
                                          <p:attrName>ppt_y</p:attrName>
                                        </p:attrNameLst>
                                      </p:cBhvr>
                                      <p:rCtr x="-1927" y="-69"/>
                                    </p:animMotion>
                                  </p:childTnLst>
                                </p:cTn>
                              </p:par>
                              <p:par>
                                <p:cTn id="30" presetID="10" presetClass="entr" presetSubtype="0" fill="hold" nodeType="withEffect">
                                  <p:stCondLst>
                                    <p:cond delay="1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42" presetClass="path" presetSubtype="0" decel="100000" fill="hold" nodeType="withEffect">
                                  <p:stCondLst>
                                    <p:cond delay="100"/>
                                  </p:stCondLst>
                                  <p:childTnLst>
                                    <p:animMotion origin="layout" path="M 1.45833E-6 4.07407E-6 L -0.03841 -0.00139 " pathEditMode="relative" rAng="0" ptsTypes="AA">
                                      <p:cBhvr>
                                        <p:cTn id="34" dur="750" spd="-100000" fill="hold"/>
                                        <p:tgtEl>
                                          <p:spTgt spid="41"/>
                                        </p:tgtEl>
                                        <p:attrNameLst>
                                          <p:attrName>ppt_x</p:attrName>
                                          <p:attrName>ppt_y</p:attrName>
                                        </p:attrNameLst>
                                      </p:cBhvr>
                                      <p:rCtr x="-1927" y="-69"/>
                                    </p:animMotion>
                                  </p:childTnLst>
                                </p:cTn>
                              </p:par>
                              <p:par>
                                <p:cTn id="35" presetID="10" presetClass="entr" presetSubtype="0" fill="hold" nodeType="withEffect">
                                  <p:stCondLst>
                                    <p:cond delay="2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200"/>
                                  </p:stCondLst>
                                  <p:childTnLst>
                                    <p:animMotion origin="layout" path="M -2.08333E-7 2.59259E-6 L -0.03841 -0.00139 " pathEditMode="relative" rAng="0" ptsTypes="AA">
                                      <p:cBhvr>
                                        <p:cTn id="39" dur="750" spd="-100000" fill="hold"/>
                                        <p:tgtEl>
                                          <p:spTgt spid="33"/>
                                        </p:tgtEl>
                                        <p:attrNameLst>
                                          <p:attrName>ppt_x</p:attrName>
                                          <p:attrName>ppt_y</p:attrName>
                                        </p:attrNameLst>
                                      </p:cBhvr>
                                      <p:rCtr x="-1927" y="-69"/>
                                    </p:animMotion>
                                  </p:childTnLst>
                                </p:cTn>
                              </p:par>
                              <p:par>
                                <p:cTn id="40" presetID="10" presetClass="entr" presetSubtype="0" fill="hold" nodeType="withEffect">
                                  <p:stCondLst>
                                    <p:cond delay="30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42" presetClass="path" presetSubtype="0" decel="100000" fill="hold" nodeType="withEffect">
                                  <p:stCondLst>
                                    <p:cond delay="300"/>
                                  </p:stCondLst>
                                  <p:childTnLst>
                                    <p:animMotion origin="layout" path="M -2.08333E-7 2.59259E-6 L -0.03841 -0.00139 " pathEditMode="relative" rAng="0" ptsTypes="AA">
                                      <p:cBhvr>
                                        <p:cTn id="44" dur="750" spd="-100000" fill="hold"/>
                                        <p:tgtEl>
                                          <p:spTgt spid="49"/>
                                        </p:tgtEl>
                                        <p:attrNameLst>
                                          <p:attrName>ppt_x</p:attrName>
                                          <p:attrName>ppt_y</p:attrName>
                                        </p:attrNameLst>
                                      </p:cBhvr>
                                      <p:rCtr x="-1927" y="-69"/>
                                    </p:animMotion>
                                  </p:childTnLst>
                                </p:cTn>
                              </p:par>
                              <p:par>
                                <p:cTn id="45" presetID="2" presetClass="entr" presetSubtype="8" decel="100000" fill="hold" grpId="0" nodeType="withEffect">
                                  <p:stCondLst>
                                    <p:cond delay="10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1000" fill="hold"/>
                                        <p:tgtEl>
                                          <p:spTgt spid="48"/>
                                        </p:tgtEl>
                                        <p:attrNameLst>
                                          <p:attrName>ppt_x</p:attrName>
                                        </p:attrNameLst>
                                      </p:cBhvr>
                                      <p:tavLst>
                                        <p:tav tm="0">
                                          <p:val>
                                            <p:strVal val="0-#ppt_w/2"/>
                                          </p:val>
                                        </p:tav>
                                        <p:tav tm="100000">
                                          <p:val>
                                            <p:strVal val="#ppt_x"/>
                                          </p:val>
                                        </p:tav>
                                      </p:tavLst>
                                    </p:anim>
                                    <p:anim calcmode="lin" valueType="num">
                                      <p:cBhvr additive="base">
                                        <p:cTn id="48" dur="1000" fill="hold"/>
                                        <p:tgtEl>
                                          <p:spTgt spid="48"/>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500"/>
                                  </p:stCondLst>
                                  <p:childTnLst>
                                    <p:set>
                                      <p:cBhvr>
                                        <p:cTn id="50" dur="1" fill="hold">
                                          <p:stCondLst>
                                            <p:cond delay="0"/>
                                          </p:stCondLst>
                                        </p:cTn>
                                        <p:tgtEl>
                                          <p:spTgt spid="59"/>
                                        </p:tgtEl>
                                        <p:attrNameLst>
                                          <p:attrName>style.visibility</p:attrName>
                                        </p:attrNameLst>
                                      </p:cBhvr>
                                      <p:to>
                                        <p:strVal val="visible"/>
                                      </p:to>
                                    </p:set>
                                    <p:anim calcmode="lin" valueType="num">
                                      <p:cBhvr additive="base">
                                        <p:cTn id="51" dur="750" fill="hold"/>
                                        <p:tgtEl>
                                          <p:spTgt spid="59"/>
                                        </p:tgtEl>
                                        <p:attrNameLst>
                                          <p:attrName>ppt_x</p:attrName>
                                        </p:attrNameLst>
                                      </p:cBhvr>
                                      <p:tavLst>
                                        <p:tav tm="0">
                                          <p:val>
                                            <p:strVal val="0-#ppt_w/2"/>
                                          </p:val>
                                        </p:tav>
                                        <p:tav tm="100000">
                                          <p:val>
                                            <p:strVal val="#ppt_x"/>
                                          </p:val>
                                        </p:tav>
                                      </p:tavLst>
                                    </p:anim>
                                    <p:anim calcmode="lin" valueType="num">
                                      <p:cBhvr additive="base">
                                        <p:cTn id="52" dur="750" fill="hold"/>
                                        <p:tgtEl>
                                          <p:spTgt spid="59"/>
                                        </p:tgtEl>
                                        <p:attrNameLst>
                                          <p:attrName>ppt_y</p:attrName>
                                        </p:attrNameLst>
                                      </p:cBhvr>
                                      <p:tavLst>
                                        <p:tav tm="0">
                                          <p:val>
                                            <p:strVal val="#ppt_y"/>
                                          </p:val>
                                        </p:tav>
                                        <p:tav tm="100000">
                                          <p:val>
                                            <p:strVal val="#ppt_y"/>
                                          </p:val>
                                        </p:tav>
                                      </p:tavLst>
                                    </p:anim>
                                  </p:childTnLst>
                                </p:cTn>
                              </p:par>
                              <p:par>
                                <p:cTn id="53" presetID="2" presetClass="entr" presetSubtype="8" decel="100000" fill="hold" nodeType="withEffect">
                                  <p:stCondLst>
                                    <p:cond delay="50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750" fill="hold"/>
                                        <p:tgtEl>
                                          <p:spTgt spid="63"/>
                                        </p:tgtEl>
                                        <p:attrNameLst>
                                          <p:attrName>ppt_x</p:attrName>
                                        </p:attrNameLst>
                                      </p:cBhvr>
                                      <p:tavLst>
                                        <p:tav tm="0">
                                          <p:val>
                                            <p:strVal val="0-#ppt_w/2"/>
                                          </p:val>
                                        </p:tav>
                                        <p:tav tm="100000">
                                          <p:val>
                                            <p:strVal val="#ppt_x"/>
                                          </p:val>
                                        </p:tav>
                                      </p:tavLst>
                                    </p:anim>
                                    <p:anim calcmode="lin" valueType="num">
                                      <p:cBhvr additive="base">
                                        <p:cTn id="56" dur="750" fill="hold"/>
                                        <p:tgtEl>
                                          <p:spTgt spid="63"/>
                                        </p:tgtEl>
                                        <p:attrNameLst>
                                          <p:attrName>ppt_y</p:attrName>
                                        </p:attrNameLst>
                                      </p:cBhvr>
                                      <p:tavLst>
                                        <p:tav tm="0">
                                          <p:val>
                                            <p:strVal val="#ppt_y"/>
                                          </p:val>
                                        </p:tav>
                                        <p:tav tm="100000">
                                          <p:val>
                                            <p:strVal val="#ppt_y"/>
                                          </p:val>
                                        </p:tav>
                                      </p:tavLst>
                                    </p:anim>
                                  </p:childTnLst>
                                </p:cTn>
                              </p:par>
                            </p:childTnLst>
                          </p:cTn>
                        </p:par>
                        <p:par>
                          <p:cTn id="57" fill="hold">
                            <p:stCondLst>
                              <p:cond delay="1250"/>
                            </p:stCondLst>
                            <p:childTnLst>
                              <p:par>
                                <p:cTn id="58" presetID="22" presetClass="entr" presetSubtype="8"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7EDC51-6E6A-4236-9A32-B059DDEA43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9C4279E-B02D-4734-8D04-1E2AE9BE5342}"/>
              </a:ext>
            </a:extLst>
          </p:cNvPr>
          <p:cNvSpPr/>
          <p:nvPr userDrawn="1"/>
        </p:nvSpPr>
        <p:spPr>
          <a:xfrm>
            <a:off x="0" y="1588"/>
            <a:ext cx="1766888" cy="6856412"/>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re 1">
            <a:extLst>
              <a:ext uri="{FF2B5EF4-FFF2-40B4-BE49-F238E27FC236}">
                <a16:creationId xmlns:a16="http://schemas.microsoft.com/office/drawing/2014/main" id="{03E0EB39-A873-4491-B9CB-FC3389909588}"/>
              </a:ext>
            </a:extLst>
          </p:cNvPr>
          <p:cNvSpPr txBox="1">
            <a:spLocks/>
          </p:cNvSpPr>
          <p:nvPr userDrawn="1"/>
        </p:nvSpPr>
        <p:spPr>
          <a:xfrm>
            <a:off x="2564198" y="1258049"/>
            <a:ext cx="5552564" cy="523220"/>
          </a:xfrm>
          <a:prstGeom prst="rect">
            <a:avLst/>
          </a:prstGeom>
        </p:spPr>
        <p:txBody>
          <a:bodyPr wrap="square" lIns="0" tIns="0" rIns="0" bIns="0" anchor="ctr">
            <a:spAutoFit/>
          </a:bodyPr>
          <a:lstStyle>
            <a:lvl1pPr algn="l" defTabSz="1087438" rtl="0" eaLnBrk="1" fontAlgn="base" hangingPunct="1">
              <a:lnSpc>
                <a:spcPct val="100000"/>
              </a:lnSpc>
              <a:spcBef>
                <a:spcPct val="0"/>
              </a:spcBef>
              <a:spcAft>
                <a:spcPct val="0"/>
              </a:spcAft>
              <a:defRPr lang="fr-FR" sz="3400" b="0" i="0" kern="1200" spc="100" dirty="0">
                <a:solidFill>
                  <a:schemeClr val="bg1"/>
                </a:solidFill>
                <a:latin typeface="+mj-lt"/>
                <a:ea typeface="+mn-ea"/>
                <a:cs typeface="Calibri" panose="020F0502020204030204" pitchFamily="34" charset="0"/>
              </a:defRPr>
            </a:lvl1pPr>
            <a:lvl2pPr algn="l" defTabSz="1087438" rtl="0" eaLnBrk="1" fontAlgn="base" hangingPunct="1">
              <a:spcBef>
                <a:spcPct val="0"/>
              </a:spcBef>
              <a:spcAft>
                <a:spcPct val="0"/>
              </a:spcAft>
              <a:defRPr sz="2600">
                <a:solidFill>
                  <a:schemeClr val="tx1"/>
                </a:solidFill>
                <a:latin typeface="Calibri Light" panose="020F0302020204030204" pitchFamily="34" charset="0"/>
              </a:defRPr>
            </a:lvl2pPr>
            <a:lvl3pPr algn="l" defTabSz="1087438" rtl="0" eaLnBrk="1" fontAlgn="base" hangingPunct="1">
              <a:spcBef>
                <a:spcPct val="0"/>
              </a:spcBef>
              <a:spcAft>
                <a:spcPct val="0"/>
              </a:spcAft>
              <a:defRPr sz="2600">
                <a:solidFill>
                  <a:schemeClr val="tx1"/>
                </a:solidFill>
                <a:latin typeface="Calibri Light" panose="020F0302020204030204" pitchFamily="34" charset="0"/>
              </a:defRPr>
            </a:lvl3pPr>
            <a:lvl4pPr algn="l" defTabSz="1087438" rtl="0" eaLnBrk="1" fontAlgn="base" hangingPunct="1">
              <a:spcBef>
                <a:spcPct val="0"/>
              </a:spcBef>
              <a:spcAft>
                <a:spcPct val="0"/>
              </a:spcAft>
              <a:defRPr sz="2600">
                <a:solidFill>
                  <a:schemeClr val="tx1"/>
                </a:solidFill>
                <a:latin typeface="Calibri Light" panose="020F0302020204030204" pitchFamily="34" charset="0"/>
              </a:defRPr>
            </a:lvl4pPr>
            <a:lvl5pPr algn="l" defTabSz="1087438" rtl="0" eaLnBrk="1" fontAlgn="base" hangingPunct="1">
              <a:spcBef>
                <a:spcPct val="0"/>
              </a:spcBef>
              <a:spcAft>
                <a:spcPct val="0"/>
              </a:spcAft>
              <a:defRPr sz="2600">
                <a:solidFill>
                  <a:schemeClr val="tx1"/>
                </a:solidFill>
                <a:latin typeface="Calibri Light" panose="020F0302020204030204" pitchFamily="34" charset="0"/>
              </a:defRPr>
            </a:lvl5pPr>
            <a:lvl6pPr marL="457200" algn="l" defTabSz="1087438" rtl="0" eaLnBrk="1" fontAlgn="base" hangingPunct="1">
              <a:spcBef>
                <a:spcPct val="0"/>
              </a:spcBef>
              <a:spcAft>
                <a:spcPct val="0"/>
              </a:spcAft>
              <a:defRPr sz="2600">
                <a:solidFill>
                  <a:schemeClr val="tx1"/>
                </a:solidFill>
                <a:latin typeface="Calibri Light" panose="020F0302020204030204" pitchFamily="34" charset="0"/>
              </a:defRPr>
            </a:lvl6pPr>
            <a:lvl7pPr marL="914400" algn="l" defTabSz="1087438" rtl="0" eaLnBrk="1" fontAlgn="base" hangingPunct="1">
              <a:spcBef>
                <a:spcPct val="0"/>
              </a:spcBef>
              <a:spcAft>
                <a:spcPct val="0"/>
              </a:spcAft>
              <a:defRPr sz="2600">
                <a:solidFill>
                  <a:schemeClr val="tx1"/>
                </a:solidFill>
                <a:latin typeface="Calibri Light" panose="020F0302020204030204" pitchFamily="34" charset="0"/>
              </a:defRPr>
            </a:lvl7pPr>
            <a:lvl8pPr marL="1371600" algn="l" defTabSz="1087438" rtl="0" eaLnBrk="1" fontAlgn="base" hangingPunct="1">
              <a:spcBef>
                <a:spcPct val="0"/>
              </a:spcBef>
              <a:spcAft>
                <a:spcPct val="0"/>
              </a:spcAft>
              <a:defRPr sz="2600">
                <a:solidFill>
                  <a:schemeClr val="tx1"/>
                </a:solidFill>
                <a:latin typeface="Calibri Light" panose="020F0302020204030204" pitchFamily="34" charset="0"/>
              </a:defRPr>
            </a:lvl8pPr>
            <a:lvl9pPr marL="1828800" algn="l" defTabSz="1087438" rtl="0" eaLnBrk="1" fontAlgn="base" hangingPunct="1">
              <a:spcBef>
                <a:spcPct val="0"/>
              </a:spcBef>
              <a:spcAft>
                <a:spcPct val="0"/>
              </a:spcAft>
              <a:defRPr sz="2600">
                <a:solidFill>
                  <a:schemeClr val="tx1"/>
                </a:solidFill>
                <a:latin typeface="Calibri Light" panose="020F0302020204030204" pitchFamily="34" charset="0"/>
              </a:defRPr>
            </a:lvl9pPr>
          </a:lstStyle>
          <a:p>
            <a:r>
              <a:rPr lang="en-US"/>
              <a:t>Click to edit Master title</a:t>
            </a:r>
          </a:p>
        </p:txBody>
      </p:sp>
      <p:pic>
        <p:nvPicPr>
          <p:cNvPr id="13" name="Picture 12">
            <a:extLst>
              <a:ext uri="{FF2B5EF4-FFF2-40B4-BE49-F238E27FC236}">
                <a16:creationId xmlns:a16="http://schemas.microsoft.com/office/drawing/2014/main" id="{6C147739-A7AF-4553-9CD6-7AE783E4EE64}"/>
              </a:ext>
            </a:extLst>
          </p:cNvPr>
          <p:cNvPicPr>
            <a:picLocks noChangeAspect="1"/>
          </p:cNvPicPr>
          <p:nvPr userDrawn="1"/>
        </p:nvPicPr>
        <p:blipFill>
          <a:blip r:embed="rId3" cstate="print">
            <a:biLevel thresh="5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77569" y="2982991"/>
            <a:ext cx="1339549" cy="513609"/>
          </a:xfrm>
          <a:prstGeom prst="rect">
            <a:avLst/>
          </a:prstGeom>
        </p:spPr>
      </p:pic>
    </p:spTree>
    <p:extLst>
      <p:ext uri="{BB962C8B-B14F-4D97-AF65-F5344CB8AC3E}">
        <p14:creationId xmlns:p14="http://schemas.microsoft.com/office/powerpoint/2010/main" val="325492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_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FBE6B2A-BFFC-41DA-AE68-90639821F2E1}"/>
              </a:ext>
            </a:extLst>
          </p:cNvPr>
          <p:cNvSpPr/>
          <p:nvPr userDrawn="1"/>
        </p:nvSpPr>
        <p:spPr>
          <a:xfrm>
            <a:off x="6095999" y="1693"/>
            <a:ext cx="6092273" cy="6910485"/>
          </a:xfrm>
          <a:prstGeom prst="rect">
            <a:avLst/>
          </a:prstGeom>
          <a:gradFill flip="none" rotWithShape="1">
            <a:gsLst>
              <a:gs pos="7000">
                <a:srgbClr val="F3F3F3">
                  <a:alpha val="83922"/>
                </a:srgbClr>
              </a:gs>
              <a:gs pos="100000">
                <a:schemeClr val="accent1">
                  <a:lumMod val="30000"/>
                  <a:lumOff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 coins arrondis 6">
            <a:extLst>
              <a:ext uri="{FF2B5EF4-FFF2-40B4-BE49-F238E27FC236}">
                <a16:creationId xmlns:a16="http://schemas.microsoft.com/office/drawing/2014/main" id="{DF03E197-3986-496F-B344-124A4A53DF02}"/>
              </a:ext>
            </a:extLst>
          </p:cNvPr>
          <p:cNvSpPr/>
          <p:nvPr userDrawn="1"/>
        </p:nvSpPr>
        <p:spPr>
          <a:xfrm>
            <a:off x="5207355" y="932668"/>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Graphic 31">
            <a:extLst>
              <a:ext uri="{FF2B5EF4-FFF2-40B4-BE49-F238E27FC236}">
                <a16:creationId xmlns:a16="http://schemas.microsoft.com/office/drawing/2014/main" id="{3EFF8D4F-12F9-4A28-B562-B42C86ABEC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1383838"/>
            <a:ext cx="318300" cy="318300"/>
          </a:xfrm>
          <a:prstGeom prst="rect">
            <a:avLst/>
          </a:prstGeom>
        </p:spPr>
      </p:pic>
      <p:sp>
        <p:nvSpPr>
          <p:cNvPr id="23" name="Espace réservé du texte 22">
            <a:extLst>
              <a:ext uri="{FF2B5EF4-FFF2-40B4-BE49-F238E27FC236}">
                <a16:creationId xmlns:a16="http://schemas.microsoft.com/office/drawing/2014/main" id="{E1E1AFDA-08D8-4532-9443-3B60BCA7D63F}"/>
              </a:ext>
            </a:extLst>
          </p:cNvPr>
          <p:cNvSpPr>
            <a:spLocks noGrp="1"/>
          </p:cNvSpPr>
          <p:nvPr>
            <p:ph type="body" sz="quarter" idx="11" hasCustomPrompt="1"/>
          </p:nvPr>
        </p:nvSpPr>
        <p:spPr>
          <a:xfrm>
            <a:off x="6323248" y="1358572"/>
            <a:ext cx="4568081" cy="334792"/>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 name="Text Placeholder 2">
            <a:extLst>
              <a:ext uri="{FF2B5EF4-FFF2-40B4-BE49-F238E27FC236}">
                <a16:creationId xmlns:a16="http://schemas.microsoft.com/office/drawing/2014/main" id="{A366826F-CD0F-4372-BD7C-E6656CFB0E4F}"/>
              </a:ext>
            </a:extLst>
          </p:cNvPr>
          <p:cNvSpPr>
            <a:spLocks noGrp="1"/>
          </p:cNvSpPr>
          <p:nvPr>
            <p:ph type="body" sz="quarter" idx="12"/>
          </p:nvPr>
        </p:nvSpPr>
        <p:spPr>
          <a:xfrm>
            <a:off x="1334506" y="3077205"/>
            <a:ext cx="2816225" cy="703590"/>
          </a:xfrm>
        </p:spPr>
        <p:txBody>
          <a:bodyPr/>
          <a:lstStyle>
            <a:lvl1pPr algn="ctr">
              <a:defRPr sz="4000"/>
            </a:lvl1pPr>
          </a:lstStyle>
          <a:p>
            <a:pPr lvl="0"/>
            <a:r>
              <a:rPr lang="en-US" noProof="0"/>
              <a:t>Click to edit Master text styles</a:t>
            </a:r>
          </a:p>
        </p:txBody>
      </p:sp>
      <p:sp>
        <p:nvSpPr>
          <p:cNvPr id="34" name="Rectangle : coins arrondis 6">
            <a:extLst>
              <a:ext uri="{FF2B5EF4-FFF2-40B4-BE49-F238E27FC236}">
                <a16:creationId xmlns:a16="http://schemas.microsoft.com/office/drawing/2014/main" id="{DC27437E-4837-422A-8103-0120971E3AF6}"/>
              </a:ext>
            </a:extLst>
          </p:cNvPr>
          <p:cNvSpPr/>
          <p:nvPr userDrawn="1"/>
        </p:nvSpPr>
        <p:spPr>
          <a:xfrm>
            <a:off x="5207355" y="2911282"/>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aphic 34">
            <a:extLst>
              <a:ext uri="{FF2B5EF4-FFF2-40B4-BE49-F238E27FC236}">
                <a16:creationId xmlns:a16="http://schemas.microsoft.com/office/drawing/2014/main" id="{2B4F71E3-B36E-43C3-B906-19959ABC0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3362452"/>
            <a:ext cx="318300" cy="318300"/>
          </a:xfrm>
          <a:prstGeom prst="rect">
            <a:avLst/>
          </a:prstGeom>
        </p:spPr>
      </p:pic>
      <p:sp>
        <p:nvSpPr>
          <p:cNvPr id="36" name="Espace réservé du texte 22">
            <a:extLst>
              <a:ext uri="{FF2B5EF4-FFF2-40B4-BE49-F238E27FC236}">
                <a16:creationId xmlns:a16="http://schemas.microsoft.com/office/drawing/2014/main" id="{336C1EC2-5465-4225-834A-54A5470D1D07}"/>
              </a:ext>
            </a:extLst>
          </p:cNvPr>
          <p:cNvSpPr>
            <a:spLocks noGrp="1"/>
          </p:cNvSpPr>
          <p:nvPr>
            <p:ph type="body" sz="quarter" idx="13" hasCustomPrompt="1"/>
          </p:nvPr>
        </p:nvSpPr>
        <p:spPr>
          <a:xfrm>
            <a:off x="6323248" y="3354468"/>
            <a:ext cx="4568081" cy="33426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7" name="Rectangle : coins arrondis 6">
            <a:extLst>
              <a:ext uri="{FF2B5EF4-FFF2-40B4-BE49-F238E27FC236}">
                <a16:creationId xmlns:a16="http://schemas.microsoft.com/office/drawing/2014/main" id="{E2DDE219-138F-4A82-AC7A-D9A673D2450D}"/>
              </a:ext>
            </a:extLst>
          </p:cNvPr>
          <p:cNvSpPr/>
          <p:nvPr userDrawn="1"/>
        </p:nvSpPr>
        <p:spPr>
          <a:xfrm>
            <a:off x="5207355" y="4889895"/>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Graphic 37">
            <a:extLst>
              <a:ext uri="{FF2B5EF4-FFF2-40B4-BE49-F238E27FC236}">
                <a16:creationId xmlns:a16="http://schemas.microsoft.com/office/drawing/2014/main" id="{493F79CD-CD09-44D6-9C0F-7ABDB374DC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5341065"/>
            <a:ext cx="318300" cy="318300"/>
          </a:xfrm>
          <a:prstGeom prst="rect">
            <a:avLst/>
          </a:prstGeom>
        </p:spPr>
      </p:pic>
      <p:sp>
        <p:nvSpPr>
          <p:cNvPr id="39" name="Espace réservé du texte 22">
            <a:extLst>
              <a:ext uri="{FF2B5EF4-FFF2-40B4-BE49-F238E27FC236}">
                <a16:creationId xmlns:a16="http://schemas.microsoft.com/office/drawing/2014/main" id="{8A170032-759E-49AE-B44A-43F59C4309CF}"/>
              </a:ext>
            </a:extLst>
          </p:cNvPr>
          <p:cNvSpPr>
            <a:spLocks noGrp="1"/>
          </p:cNvSpPr>
          <p:nvPr>
            <p:ph type="body" sz="quarter" idx="14" hasCustomPrompt="1"/>
          </p:nvPr>
        </p:nvSpPr>
        <p:spPr>
          <a:xfrm>
            <a:off x="6323248" y="5322163"/>
            <a:ext cx="4568081" cy="356103"/>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pic>
        <p:nvPicPr>
          <p:cNvPr id="24" name="Picture 23">
            <a:extLst>
              <a:ext uri="{FF2B5EF4-FFF2-40B4-BE49-F238E27FC236}">
                <a16:creationId xmlns:a16="http://schemas.microsoft.com/office/drawing/2014/main" id="{36AE07C2-85D0-41EF-B5AF-1269E68F0E8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507" y="458170"/>
            <a:ext cx="1370823" cy="525600"/>
          </a:xfrm>
          <a:prstGeom prst="rect">
            <a:avLst/>
          </a:prstGeom>
        </p:spPr>
      </p:pic>
      <p:sp>
        <p:nvSpPr>
          <p:cNvPr id="19" name="ZoneTexte 20">
            <a:extLst>
              <a:ext uri="{FF2B5EF4-FFF2-40B4-BE49-F238E27FC236}">
                <a16:creationId xmlns:a16="http://schemas.microsoft.com/office/drawing/2014/main" id="{05AFBF34-0FAC-4E54-839E-78E4AAA45CB8}"/>
              </a:ext>
            </a:extLst>
          </p:cNvPr>
          <p:cNvSpPr txBox="1"/>
          <p:nvPr userDrawn="1"/>
        </p:nvSpPr>
        <p:spPr>
          <a:xfrm>
            <a:off x="8190812"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Tree>
    <p:extLst>
      <p:ext uri="{BB962C8B-B14F-4D97-AF65-F5344CB8AC3E}">
        <p14:creationId xmlns:p14="http://schemas.microsoft.com/office/powerpoint/2010/main" val="57707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2"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1+#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750" fill="hold"/>
                                        <p:tgtEl>
                                          <p:spTgt spid="32"/>
                                        </p:tgtEl>
                                        <p:attrNameLst>
                                          <p:attrName>ppt_x</p:attrName>
                                        </p:attrNameLst>
                                      </p:cBhvr>
                                      <p:tavLst>
                                        <p:tav tm="0">
                                          <p:val>
                                            <p:strVal val="1+#ppt_w/2"/>
                                          </p:val>
                                        </p:tav>
                                        <p:tav tm="100000">
                                          <p:val>
                                            <p:strVal val="#ppt_x"/>
                                          </p:val>
                                        </p:tav>
                                      </p:tavLst>
                                    </p:anim>
                                    <p:anim calcmode="lin" valueType="num">
                                      <p:cBhvr additive="base">
                                        <p:cTn id="17" dur="75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2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1+#ppt_w/2"/>
                                          </p:val>
                                        </p:tav>
                                        <p:tav tm="100000">
                                          <p:val>
                                            <p:strVal val="#ppt_x"/>
                                          </p:val>
                                        </p:tav>
                                      </p:tavLst>
                                    </p:anim>
                                    <p:anim calcmode="lin" valueType="num">
                                      <p:cBhvr additive="base">
                                        <p:cTn id="25" dur="75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1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750" fill="hold"/>
                                        <p:tgtEl>
                                          <p:spTgt spid="35"/>
                                        </p:tgtEl>
                                        <p:attrNameLst>
                                          <p:attrName>ppt_x</p:attrName>
                                        </p:attrNameLst>
                                      </p:cBhvr>
                                      <p:tavLst>
                                        <p:tav tm="0">
                                          <p:val>
                                            <p:strVal val="1+#ppt_w/2"/>
                                          </p:val>
                                        </p:tav>
                                        <p:tav tm="100000">
                                          <p:val>
                                            <p:strVal val="#ppt_x"/>
                                          </p:val>
                                        </p:tav>
                                      </p:tavLst>
                                    </p:anim>
                                    <p:anim calcmode="lin" valueType="num">
                                      <p:cBhvr additive="base">
                                        <p:cTn id="29" dur="750" fill="hold"/>
                                        <p:tgtEl>
                                          <p:spTgt spid="35"/>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50"/>
                                  </p:stCondLst>
                                  <p:childTnLst>
                                    <p:set>
                                      <p:cBhvr>
                                        <p:cTn id="31" dur="1" fill="hold">
                                          <p:stCondLst>
                                            <p:cond delay="0"/>
                                          </p:stCondLst>
                                        </p:cTn>
                                        <p:tgtEl>
                                          <p:spTgt spid="36">
                                            <p:txEl>
                                              <p:pRg st="0" end="0"/>
                                            </p:txEl>
                                          </p:spTgt>
                                        </p:tgtEl>
                                        <p:attrNameLst>
                                          <p:attrName>style.visibility</p:attrName>
                                        </p:attrNameLst>
                                      </p:cBhvr>
                                      <p:to>
                                        <p:strVal val="visible"/>
                                      </p:to>
                                    </p:set>
                                    <p:anim calcmode="lin" valueType="num">
                                      <p:cBhvr additive="base">
                                        <p:cTn id="32"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33" dur="750" fill="hold"/>
                                        <p:tgtEl>
                                          <p:spTgt spid="36">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30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750" fill="hold"/>
                                        <p:tgtEl>
                                          <p:spTgt spid="37"/>
                                        </p:tgtEl>
                                        <p:attrNameLst>
                                          <p:attrName>ppt_x</p:attrName>
                                        </p:attrNameLst>
                                      </p:cBhvr>
                                      <p:tavLst>
                                        <p:tav tm="0">
                                          <p:val>
                                            <p:strVal val="1+#ppt_w/2"/>
                                          </p:val>
                                        </p:tav>
                                        <p:tav tm="100000">
                                          <p:val>
                                            <p:strVal val="#ppt_x"/>
                                          </p:val>
                                        </p:tav>
                                      </p:tavLst>
                                    </p:anim>
                                    <p:anim calcmode="lin" valueType="num">
                                      <p:cBhvr additive="base">
                                        <p:cTn id="37" dur="750" fill="hold"/>
                                        <p:tgtEl>
                                          <p:spTgt spid="37"/>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30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750" fill="hold"/>
                                        <p:tgtEl>
                                          <p:spTgt spid="38"/>
                                        </p:tgtEl>
                                        <p:attrNameLst>
                                          <p:attrName>ppt_x</p:attrName>
                                        </p:attrNameLst>
                                      </p:cBhvr>
                                      <p:tavLst>
                                        <p:tav tm="0">
                                          <p:val>
                                            <p:strVal val="1+#ppt_w/2"/>
                                          </p:val>
                                        </p:tav>
                                        <p:tav tm="100000">
                                          <p:val>
                                            <p:strVal val="#ppt_x"/>
                                          </p:val>
                                        </p:tav>
                                      </p:tavLst>
                                    </p:anim>
                                    <p:anim calcmode="lin" valueType="num">
                                      <p:cBhvr additive="base">
                                        <p:cTn id="41" dur="750" fill="hold"/>
                                        <p:tgtEl>
                                          <p:spTgt spid="38"/>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300"/>
                                  </p:stCondLst>
                                  <p:childTnLst>
                                    <p:set>
                                      <p:cBhvr>
                                        <p:cTn id="43" dur="1" fill="hold">
                                          <p:stCondLst>
                                            <p:cond delay="0"/>
                                          </p:stCondLst>
                                        </p:cTn>
                                        <p:tgtEl>
                                          <p:spTgt spid="39">
                                            <p:txEl>
                                              <p:pRg st="0" end="0"/>
                                            </p:txEl>
                                          </p:spTgt>
                                        </p:tgtEl>
                                        <p:attrNameLst>
                                          <p:attrName>style.visibility</p:attrName>
                                        </p:attrNameLst>
                                      </p:cBhvr>
                                      <p:to>
                                        <p:strVal val="visible"/>
                                      </p:to>
                                    </p:set>
                                    <p:anim calcmode="lin" valueType="num">
                                      <p:cBhvr additive="base">
                                        <p:cTn id="44" dur="7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45" dur="75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3" grpId="0" build="p">
        <p:tmplLst>
          <p:tmpl lvl="1">
            <p:tnLst>
              <p:par>
                <p:cTn presetID="2" presetClass="entr" presetSubtype="8"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4" grpId="0" animBg="1"/>
      <p:bldP spid="36" grpId="0" build="p">
        <p:tmplLst>
          <p:tmpl lvl="1">
            <p:tnLst>
              <p:par>
                <p:cTn presetID="2" presetClass="entr" presetSubtype="2" decel="100000" fill="hold" nodeType="withEffect">
                  <p:stCondLst>
                    <p:cond delay="1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9" grpId="0" build="p">
        <p:tmplLst>
          <p:tmpl lvl="1">
            <p:tnLst>
              <p:par>
                <p:cTn presetID="2" presetClass="entr" presetSubtype="2" decel="100000" fill="hold" nodeType="withEffect">
                  <p:stCondLst>
                    <p:cond delay="3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1000" fill="hold"/>
                        <p:tgtEl>
                          <p:spTgt spid="39"/>
                        </p:tgtEl>
                        <p:attrNameLst>
                          <p:attrName>ppt_x</p:attrName>
                        </p:attrNameLst>
                      </p:cBhvr>
                      <p:tavLst>
                        <p:tav tm="0">
                          <p:val>
                            <p:strVal val="1+#ppt_w/2"/>
                          </p:val>
                        </p:tav>
                        <p:tav tm="100000">
                          <p:val>
                            <p:strVal val="#ppt_x"/>
                          </p:val>
                        </p:tav>
                      </p:tavLst>
                    </p:anim>
                    <p:anim calcmode="lin" valueType="num">
                      <p:cBhvr additive="base">
                        <p:cTn dur="10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2_">
    <p:spTree>
      <p:nvGrpSpPr>
        <p:cNvPr id="1" name=""/>
        <p:cNvGrpSpPr/>
        <p:nvPr/>
      </p:nvGrpSpPr>
      <p:grpSpPr>
        <a:xfrm>
          <a:off x="0" y="0"/>
          <a:ext cx="0" cy="0"/>
          <a:chOff x="0" y="0"/>
          <a:chExt cx="0" cy="0"/>
        </a:xfrm>
      </p:grpSpPr>
      <p:pic>
        <p:nvPicPr>
          <p:cNvPr id="9" name="Picture 8" descr="A picture containing worm, invertebrate&#10;&#10;Description automatically generated">
            <a:extLst>
              <a:ext uri="{FF2B5EF4-FFF2-40B4-BE49-F238E27FC236}">
                <a16:creationId xmlns:a16="http://schemas.microsoft.com/office/drawing/2014/main" id="{0AE69F2D-8514-46A6-A2DF-6BCDA240B0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9C4279E-B02D-4734-8D04-1E2AE9BE5342}"/>
              </a:ext>
            </a:extLst>
          </p:cNvPr>
          <p:cNvSpPr/>
          <p:nvPr userDrawn="1"/>
        </p:nvSpPr>
        <p:spPr>
          <a:xfrm>
            <a:off x="0" y="1588"/>
            <a:ext cx="1766888" cy="6856412"/>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A1E06B7-02B5-4AAF-8238-A9295F8FBD69}"/>
              </a:ext>
            </a:extLst>
          </p:cNvPr>
          <p:cNvPicPr>
            <a:picLocks noChangeAspect="1"/>
          </p:cNvPicPr>
          <p:nvPr userDrawn="1"/>
        </p:nvPicPr>
        <p:blipFill>
          <a:blip r:embed="rId3" cstate="print">
            <a:biLevel thresh="5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77569" y="2982991"/>
            <a:ext cx="1339549" cy="513609"/>
          </a:xfrm>
          <a:prstGeom prst="rect">
            <a:avLst/>
          </a:prstGeom>
        </p:spPr>
      </p:pic>
      <p:sp>
        <p:nvSpPr>
          <p:cNvPr id="13" name="Text Placeholder 12">
            <a:extLst>
              <a:ext uri="{FF2B5EF4-FFF2-40B4-BE49-F238E27FC236}">
                <a16:creationId xmlns:a16="http://schemas.microsoft.com/office/drawing/2014/main" id="{68A1377C-0C73-472A-937E-CD489047A738}"/>
              </a:ext>
            </a:extLst>
          </p:cNvPr>
          <p:cNvSpPr>
            <a:spLocks noGrp="1"/>
          </p:cNvSpPr>
          <p:nvPr>
            <p:ph type="body" sz="quarter" idx="10"/>
          </p:nvPr>
        </p:nvSpPr>
        <p:spPr>
          <a:xfrm>
            <a:off x="2552700" y="1231900"/>
            <a:ext cx="5846763" cy="544513"/>
          </a:xfrm>
        </p:spPr>
        <p:txBody>
          <a:bodyPr/>
          <a:lstStyle>
            <a:lvl1pPr>
              <a:defRPr sz="3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0584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5E335A-0128-4D91-8C4F-95F68145B7EB}"/>
              </a:ext>
            </a:extLst>
          </p:cNvPr>
          <p:cNvSpPr/>
          <p:nvPr userDrawn="1"/>
        </p:nvSpPr>
        <p:spPr>
          <a:xfrm>
            <a:off x="-9332" y="-1588"/>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600" err="1"/>
          </a:p>
        </p:txBody>
      </p:sp>
      <p:pic>
        <p:nvPicPr>
          <p:cNvPr id="4" name="Picture 3">
            <a:extLst>
              <a:ext uri="{FF2B5EF4-FFF2-40B4-BE49-F238E27FC236}">
                <a16:creationId xmlns:a16="http://schemas.microsoft.com/office/drawing/2014/main" id="{1C19620C-DD05-4422-9BBA-922EE00C4C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0" t="26556" r="824" b="3536"/>
          <a:stretch/>
        </p:blipFill>
        <p:spPr>
          <a:xfrm>
            <a:off x="9332" y="1734374"/>
            <a:ext cx="12189402" cy="4982547"/>
          </a:xfrm>
          <a:prstGeom prst="rect">
            <a:avLst/>
          </a:prstGeom>
        </p:spPr>
      </p:pic>
      <p:sp>
        <p:nvSpPr>
          <p:cNvPr id="6" name="Rectangle 5">
            <a:extLst>
              <a:ext uri="{FF2B5EF4-FFF2-40B4-BE49-F238E27FC236}">
                <a16:creationId xmlns:a16="http://schemas.microsoft.com/office/drawing/2014/main" id="{C9C4279E-B02D-4734-8D04-1E2AE9BE5342}"/>
              </a:ext>
            </a:extLst>
          </p:cNvPr>
          <p:cNvSpPr/>
          <p:nvPr userDrawn="1"/>
        </p:nvSpPr>
        <p:spPr>
          <a:xfrm>
            <a:off x="0" y="1588"/>
            <a:ext cx="1766888" cy="6856412"/>
          </a:xfrm>
          <a:prstGeom prst="rect">
            <a:avLst/>
          </a:prstGeom>
          <a:solidFill>
            <a:schemeClr val="accent4">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re 1">
            <a:extLst>
              <a:ext uri="{FF2B5EF4-FFF2-40B4-BE49-F238E27FC236}">
                <a16:creationId xmlns:a16="http://schemas.microsoft.com/office/drawing/2014/main" id="{03E0EB39-A873-4491-B9CB-FC3389909588}"/>
              </a:ext>
            </a:extLst>
          </p:cNvPr>
          <p:cNvSpPr txBox="1">
            <a:spLocks/>
          </p:cNvSpPr>
          <p:nvPr userDrawn="1"/>
        </p:nvSpPr>
        <p:spPr>
          <a:xfrm>
            <a:off x="2564198" y="1258049"/>
            <a:ext cx="5552564" cy="523220"/>
          </a:xfrm>
          <a:prstGeom prst="rect">
            <a:avLst/>
          </a:prstGeom>
        </p:spPr>
        <p:txBody>
          <a:bodyPr wrap="square" lIns="0" tIns="0" rIns="0" bIns="0" anchor="ctr">
            <a:spAutoFit/>
          </a:bodyPr>
          <a:lstStyle>
            <a:lvl1pPr algn="l" defTabSz="1087438" rtl="0" eaLnBrk="1" fontAlgn="base" hangingPunct="1">
              <a:lnSpc>
                <a:spcPct val="100000"/>
              </a:lnSpc>
              <a:spcBef>
                <a:spcPct val="0"/>
              </a:spcBef>
              <a:spcAft>
                <a:spcPct val="0"/>
              </a:spcAft>
              <a:defRPr lang="fr-FR" sz="3400" b="0" i="0" kern="1200" spc="100" dirty="0">
                <a:solidFill>
                  <a:schemeClr val="bg1"/>
                </a:solidFill>
                <a:latin typeface="+mj-lt"/>
                <a:ea typeface="+mn-ea"/>
                <a:cs typeface="Calibri" panose="020F0502020204030204" pitchFamily="34" charset="0"/>
              </a:defRPr>
            </a:lvl1pPr>
            <a:lvl2pPr algn="l" defTabSz="1087438" rtl="0" eaLnBrk="1" fontAlgn="base" hangingPunct="1">
              <a:spcBef>
                <a:spcPct val="0"/>
              </a:spcBef>
              <a:spcAft>
                <a:spcPct val="0"/>
              </a:spcAft>
              <a:defRPr sz="2600">
                <a:solidFill>
                  <a:schemeClr val="tx1"/>
                </a:solidFill>
                <a:latin typeface="Calibri Light" panose="020F0302020204030204" pitchFamily="34" charset="0"/>
              </a:defRPr>
            </a:lvl2pPr>
            <a:lvl3pPr algn="l" defTabSz="1087438" rtl="0" eaLnBrk="1" fontAlgn="base" hangingPunct="1">
              <a:spcBef>
                <a:spcPct val="0"/>
              </a:spcBef>
              <a:spcAft>
                <a:spcPct val="0"/>
              </a:spcAft>
              <a:defRPr sz="2600">
                <a:solidFill>
                  <a:schemeClr val="tx1"/>
                </a:solidFill>
                <a:latin typeface="Calibri Light" panose="020F0302020204030204" pitchFamily="34" charset="0"/>
              </a:defRPr>
            </a:lvl3pPr>
            <a:lvl4pPr algn="l" defTabSz="1087438" rtl="0" eaLnBrk="1" fontAlgn="base" hangingPunct="1">
              <a:spcBef>
                <a:spcPct val="0"/>
              </a:spcBef>
              <a:spcAft>
                <a:spcPct val="0"/>
              </a:spcAft>
              <a:defRPr sz="2600">
                <a:solidFill>
                  <a:schemeClr val="tx1"/>
                </a:solidFill>
                <a:latin typeface="Calibri Light" panose="020F0302020204030204" pitchFamily="34" charset="0"/>
              </a:defRPr>
            </a:lvl4pPr>
            <a:lvl5pPr algn="l" defTabSz="1087438" rtl="0" eaLnBrk="1" fontAlgn="base" hangingPunct="1">
              <a:spcBef>
                <a:spcPct val="0"/>
              </a:spcBef>
              <a:spcAft>
                <a:spcPct val="0"/>
              </a:spcAft>
              <a:defRPr sz="2600">
                <a:solidFill>
                  <a:schemeClr val="tx1"/>
                </a:solidFill>
                <a:latin typeface="Calibri Light" panose="020F0302020204030204" pitchFamily="34" charset="0"/>
              </a:defRPr>
            </a:lvl5pPr>
            <a:lvl6pPr marL="457200" algn="l" defTabSz="1087438" rtl="0" eaLnBrk="1" fontAlgn="base" hangingPunct="1">
              <a:spcBef>
                <a:spcPct val="0"/>
              </a:spcBef>
              <a:spcAft>
                <a:spcPct val="0"/>
              </a:spcAft>
              <a:defRPr sz="2600">
                <a:solidFill>
                  <a:schemeClr val="tx1"/>
                </a:solidFill>
                <a:latin typeface="Calibri Light" panose="020F0302020204030204" pitchFamily="34" charset="0"/>
              </a:defRPr>
            </a:lvl6pPr>
            <a:lvl7pPr marL="914400" algn="l" defTabSz="1087438" rtl="0" eaLnBrk="1" fontAlgn="base" hangingPunct="1">
              <a:spcBef>
                <a:spcPct val="0"/>
              </a:spcBef>
              <a:spcAft>
                <a:spcPct val="0"/>
              </a:spcAft>
              <a:defRPr sz="2600">
                <a:solidFill>
                  <a:schemeClr val="tx1"/>
                </a:solidFill>
                <a:latin typeface="Calibri Light" panose="020F0302020204030204" pitchFamily="34" charset="0"/>
              </a:defRPr>
            </a:lvl7pPr>
            <a:lvl8pPr marL="1371600" algn="l" defTabSz="1087438" rtl="0" eaLnBrk="1" fontAlgn="base" hangingPunct="1">
              <a:spcBef>
                <a:spcPct val="0"/>
              </a:spcBef>
              <a:spcAft>
                <a:spcPct val="0"/>
              </a:spcAft>
              <a:defRPr sz="2600">
                <a:solidFill>
                  <a:schemeClr val="tx1"/>
                </a:solidFill>
                <a:latin typeface="Calibri Light" panose="020F0302020204030204" pitchFamily="34" charset="0"/>
              </a:defRPr>
            </a:lvl8pPr>
            <a:lvl9pPr marL="1828800" algn="l" defTabSz="1087438" rtl="0" eaLnBrk="1" fontAlgn="base" hangingPunct="1">
              <a:spcBef>
                <a:spcPct val="0"/>
              </a:spcBef>
              <a:spcAft>
                <a:spcPct val="0"/>
              </a:spcAft>
              <a:defRPr sz="2600">
                <a:solidFill>
                  <a:schemeClr val="tx1"/>
                </a:solidFill>
                <a:latin typeface="Calibri Light" panose="020F0302020204030204" pitchFamily="34" charset="0"/>
              </a:defRPr>
            </a:lvl9pPr>
          </a:lstStyle>
          <a:p>
            <a:r>
              <a:rPr lang="en-US"/>
              <a:t>Click to edit Master title</a:t>
            </a:r>
          </a:p>
        </p:txBody>
      </p:sp>
      <p:pic>
        <p:nvPicPr>
          <p:cNvPr id="5" name="Picture 4">
            <a:extLst>
              <a:ext uri="{FF2B5EF4-FFF2-40B4-BE49-F238E27FC236}">
                <a16:creationId xmlns:a16="http://schemas.microsoft.com/office/drawing/2014/main" id="{BA1E06B7-02B5-4AAF-8238-A9295F8FBD69}"/>
              </a:ext>
            </a:extLst>
          </p:cNvPr>
          <p:cNvPicPr>
            <a:picLocks noChangeAspect="1"/>
          </p:cNvPicPr>
          <p:nvPr userDrawn="1"/>
        </p:nvPicPr>
        <p:blipFill>
          <a:blip r:embed="rId3" cstate="print">
            <a:biLevel thresh="5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77569" y="2982991"/>
            <a:ext cx="1339549" cy="513609"/>
          </a:xfrm>
          <a:prstGeom prst="rect">
            <a:avLst/>
          </a:prstGeom>
        </p:spPr>
      </p:pic>
    </p:spTree>
    <p:extLst>
      <p:ext uri="{BB962C8B-B14F-4D97-AF65-F5344CB8AC3E}">
        <p14:creationId xmlns:p14="http://schemas.microsoft.com/office/powerpoint/2010/main" val="165016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21" name="Picture 20" descr="A close up of a logo&#10;&#10;Description automatically generated">
            <a:extLst>
              <a:ext uri="{FF2B5EF4-FFF2-40B4-BE49-F238E27FC236}">
                <a16:creationId xmlns:a16="http://schemas.microsoft.com/office/drawing/2014/main" id="{5E302293-B5F7-4C1A-8B26-330820F6126E}"/>
              </a:ext>
            </a:extLst>
          </p:cNvPr>
          <p:cNvPicPr>
            <a:picLocks noChangeAspect="1"/>
          </p:cNvPicPr>
          <p:nvPr userDrawn="1"/>
        </p:nvPicPr>
        <p:blipFill rotWithShape="1">
          <a:blip r:embed="rId2">
            <a:alphaModFix amt="50000"/>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528"/>
          <a:stretch/>
        </p:blipFill>
        <p:spPr>
          <a:xfrm>
            <a:off x="1766888" y="1116140"/>
            <a:ext cx="10423837" cy="8159902"/>
          </a:xfrm>
          <a:prstGeom prst="rect">
            <a:avLst/>
          </a:prstGeom>
        </p:spPr>
      </p:pic>
      <p:grpSp>
        <p:nvGrpSpPr>
          <p:cNvPr id="45" name="Groupe 14">
            <a:extLst>
              <a:ext uri="{FF2B5EF4-FFF2-40B4-BE49-F238E27FC236}">
                <a16:creationId xmlns:a16="http://schemas.microsoft.com/office/drawing/2014/main" id="{F530220C-17A6-4D20-A7CB-C403DD6FAE76}"/>
              </a:ext>
            </a:extLst>
          </p:cNvPr>
          <p:cNvGrpSpPr>
            <a:grpSpLocks/>
          </p:cNvGrpSpPr>
          <p:nvPr userDrawn="1"/>
        </p:nvGrpSpPr>
        <p:grpSpPr bwMode="auto">
          <a:xfrm>
            <a:off x="2118503" y="282585"/>
            <a:ext cx="2641563" cy="2640560"/>
            <a:chOff x="375626" y="1407064"/>
            <a:chExt cx="4589004" cy="4589002"/>
          </a:xfrm>
        </p:grpSpPr>
        <p:sp>
          <p:nvSpPr>
            <p:cNvPr id="46" name="Ellipse 15">
              <a:extLst>
                <a:ext uri="{FF2B5EF4-FFF2-40B4-BE49-F238E27FC236}">
                  <a16:creationId xmlns:a16="http://schemas.microsoft.com/office/drawing/2014/main" id="{E92032FC-43AA-4AFC-8678-20E2B62E67A8}"/>
                </a:ext>
              </a:extLst>
            </p:cNvPr>
            <p:cNvSpPr/>
            <p:nvPr/>
          </p:nvSpPr>
          <p:spPr>
            <a:xfrm>
              <a:off x="375626" y="1593481"/>
              <a:ext cx="4233726" cy="4233590"/>
            </a:xfrm>
            <a:prstGeom prst="ellipse">
              <a:avLst/>
            </a:prstGeom>
            <a:solidFill>
              <a:schemeClr val="bg1"/>
            </a:solidFill>
            <a:ln>
              <a:noFill/>
            </a:ln>
            <a:effectLst>
              <a:outerShdw blurRad="254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47" name="Ellipse 16">
              <a:extLst>
                <a:ext uri="{FF2B5EF4-FFF2-40B4-BE49-F238E27FC236}">
                  <a16:creationId xmlns:a16="http://schemas.microsoft.com/office/drawing/2014/main" id="{FB50FF1B-983C-4EBC-9E42-8306A16C7DFC}"/>
                </a:ext>
              </a:extLst>
            </p:cNvPr>
            <p:cNvSpPr/>
            <p:nvPr/>
          </p:nvSpPr>
          <p:spPr>
            <a:xfrm>
              <a:off x="375626" y="1407064"/>
              <a:ext cx="4589004" cy="45890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grpSp>
      <p:sp>
        <p:nvSpPr>
          <p:cNvPr id="4" name="Rectangle 3">
            <a:extLst>
              <a:ext uri="{FF2B5EF4-FFF2-40B4-BE49-F238E27FC236}">
                <a16:creationId xmlns:a16="http://schemas.microsoft.com/office/drawing/2014/main" id="{BC26C1B5-5E93-914A-9FE2-E6E668F52E71}"/>
              </a:ext>
            </a:extLst>
          </p:cNvPr>
          <p:cNvSpPr/>
          <p:nvPr userDrawn="1"/>
        </p:nvSpPr>
        <p:spPr>
          <a:xfrm>
            <a:off x="-1275" y="1"/>
            <a:ext cx="12192000" cy="6857999"/>
          </a:xfrm>
          <a:prstGeom prst="rect">
            <a:avLst/>
          </a:prstGeom>
          <a:gradFill>
            <a:gsLst>
              <a:gs pos="0">
                <a:srgbClr val="DB0A5B">
                  <a:alpha val="65000"/>
                  <a:lumMod val="97000"/>
                </a:srgbClr>
              </a:gs>
              <a:gs pos="61000">
                <a:srgbClr val="582C83">
                  <a:alpha val="62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itre 1">
            <a:extLst>
              <a:ext uri="{FF2B5EF4-FFF2-40B4-BE49-F238E27FC236}">
                <a16:creationId xmlns:a16="http://schemas.microsoft.com/office/drawing/2014/main" id="{04E49450-EF5E-B74E-84DD-A1E0FDDF2A6F}"/>
              </a:ext>
            </a:extLst>
          </p:cNvPr>
          <p:cNvSpPr>
            <a:spLocks noGrp="1"/>
          </p:cNvSpPr>
          <p:nvPr>
            <p:ph type="ctrTitle"/>
          </p:nvPr>
        </p:nvSpPr>
        <p:spPr>
          <a:xfrm>
            <a:off x="2564198" y="1258050"/>
            <a:ext cx="5552564" cy="523220"/>
          </a:xfrm>
          <a:prstGeom prst="rect">
            <a:avLst/>
          </a:prstGeom>
        </p:spPr>
        <p:txBody>
          <a:bodyPr wrap="square" lIns="0" tIns="0" rIns="0" bIns="0" anchor="ctr">
            <a:spAutoFit/>
          </a:bodyPr>
          <a:lstStyle>
            <a:lvl1pPr>
              <a:lnSpc>
                <a:spcPct val="100000"/>
              </a:lnSpc>
              <a:defRPr lang="fr-FR" sz="3400" b="0" i="0" spc="100" dirty="0">
                <a:solidFill>
                  <a:schemeClr val="bg1"/>
                </a:solidFill>
                <a:latin typeface="+mj-lt"/>
                <a:ea typeface="+mn-ea"/>
                <a:cs typeface="Calibri" panose="020F0502020204030204" pitchFamily="34" charset="0"/>
              </a:defRPr>
            </a:lvl1pPr>
          </a:lstStyle>
          <a:p>
            <a:pPr lvl="0"/>
            <a:r>
              <a:rPr lang="en-US"/>
              <a:t>Click to edit Master title style</a:t>
            </a:r>
            <a:endParaRPr lang="fr-FR"/>
          </a:p>
        </p:txBody>
      </p:sp>
      <p:sp>
        <p:nvSpPr>
          <p:cNvPr id="31" name="Rectangle 30">
            <a:extLst>
              <a:ext uri="{FF2B5EF4-FFF2-40B4-BE49-F238E27FC236}">
                <a16:creationId xmlns:a16="http://schemas.microsoft.com/office/drawing/2014/main" id="{743C5566-6196-4E4C-8B6D-E4E277E0E760}"/>
              </a:ext>
            </a:extLst>
          </p:cNvPr>
          <p:cNvSpPr/>
          <p:nvPr userDrawn="1"/>
        </p:nvSpPr>
        <p:spPr>
          <a:xfrm>
            <a:off x="0" y="1588"/>
            <a:ext cx="1766888" cy="6856412"/>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ZoneTexte 20">
            <a:extLst>
              <a:ext uri="{FF2B5EF4-FFF2-40B4-BE49-F238E27FC236}">
                <a16:creationId xmlns:a16="http://schemas.microsoft.com/office/drawing/2014/main" id="{C0B72585-A789-D445-8ED9-79EE42EE7208}"/>
              </a:ext>
            </a:extLst>
          </p:cNvPr>
          <p:cNvSpPr txBox="1">
            <a:spLocks noChangeArrowheads="1"/>
          </p:cNvSpPr>
          <p:nvPr userDrawn="1"/>
        </p:nvSpPr>
        <p:spPr bwMode="auto">
          <a:xfrm>
            <a:off x="325438" y="6435725"/>
            <a:ext cx="1065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79" tIns="0" rIns="35979" bIns="0">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fontAlgn="base">
              <a:spcBef>
                <a:spcPct val="0"/>
              </a:spcBef>
              <a:spcAft>
                <a:spcPct val="0"/>
              </a:spcAft>
              <a:defRPr sz="1300">
                <a:solidFill>
                  <a:schemeClr val="tx1"/>
                </a:solidFill>
                <a:latin typeface="Calibri" panose="020F0502020204030204" pitchFamily="34" charset="0"/>
              </a:defRPr>
            </a:lvl6pPr>
            <a:lvl7pPr marL="2971800" indent="-228600" defTabSz="685800" fontAlgn="base">
              <a:spcBef>
                <a:spcPct val="0"/>
              </a:spcBef>
              <a:spcAft>
                <a:spcPct val="0"/>
              </a:spcAft>
              <a:defRPr sz="1300">
                <a:solidFill>
                  <a:schemeClr val="tx1"/>
                </a:solidFill>
                <a:latin typeface="Calibri" panose="020F0502020204030204" pitchFamily="34" charset="0"/>
              </a:defRPr>
            </a:lvl7pPr>
            <a:lvl8pPr marL="3429000" indent="-228600" defTabSz="685800" fontAlgn="base">
              <a:spcBef>
                <a:spcPct val="0"/>
              </a:spcBef>
              <a:spcAft>
                <a:spcPct val="0"/>
              </a:spcAft>
              <a:defRPr sz="1300">
                <a:solidFill>
                  <a:schemeClr val="tx1"/>
                </a:solidFill>
                <a:latin typeface="Calibri" panose="020F0502020204030204" pitchFamily="34" charset="0"/>
              </a:defRPr>
            </a:lvl8pPr>
            <a:lvl9pPr marL="3886200" indent="-228600" defTabSz="685800" fontAlgn="base">
              <a:spcBef>
                <a:spcPct val="0"/>
              </a:spcBef>
              <a:spcAft>
                <a:spcPct val="0"/>
              </a:spcAft>
              <a:defRPr sz="13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Murex S.A.S., 2021.  All Rights Reserved</a:t>
            </a:r>
            <a:endParaRPr kumimoji="0" lang="fr-FR"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pic>
        <p:nvPicPr>
          <p:cNvPr id="19" name="Picture 18">
            <a:extLst>
              <a:ext uri="{FF2B5EF4-FFF2-40B4-BE49-F238E27FC236}">
                <a16:creationId xmlns:a16="http://schemas.microsoft.com/office/drawing/2014/main" id="{A27F8BD9-B85F-4FF3-89DE-4DC46294DBD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6863" y="2982991"/>
            <a:ext cx="1314488" cy="504000"/>
          </a:xfrm>
          <a:prstGeom prst="rect">
            <a:avLst/>
          </a:prstGeom>
        </p:spPr>
      </p:pic>
    </p:spTree>
    <p:extLst>
      <p:ext uri="{BB962C8B-B14F-4D97-AF65-F5344CB8AC3E}">
        <p14:creationId xmlns:p14="http://schemas.microsoft.com/office/powerpoint/2010/main" val="301776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slide_with list">
    <p:spTree>
      <p:nvGrpSpPr>
        <p:cNvPr id="1" name=""/>
        <p:cNvGrpSpPr/>
        <p:nvPr/>
      </p:nvGrpSpPr>
      <p:grpSpPr>
        <a:xfrm>
          <a:off x="0" y="0"/>
          <a:ext cx="0" cy="0"/>
          <a:chOff x="0" y="0"/>
          <a:chExt cx="0" cy="0"/>
        </a:xfrm>
      </p:grpSpPr>
      <p:pic>
        <p:nvPicPr>
          <p:cNvPr id="21" name="Picture 20" descr="A close up of a logo&#10;&#10;Description automatically generated">
            <a:extLst>
              <a:ext uri="{FF2B5EF4-FFF2-40B4-BE49-F238E27FC236}">
                <a16:creationId xmlns:a16="http://schemas.microsoft.com/office/drawing/2014/main" id="{5E302293-B5F7-4C1A-8B26-330820F6126E}"/>
              </a:ext>
            </a:extLst>
          </p:cNvPr>
          <p:cNvPicPr>
            <a:picLocks noChangeAspect="1"/>
          </p:cNvPicPr>
          <p:nvPr userDrawn="1"/>
        </p:nvPicPr>
        <p:blipFill rotWithShape="1">
          <a:blip r:embed="rId2">
            <a:alphaModFix amt="50000"/>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528"/>
          <a:stretch/>
        </p:blipFill>
        <p:spPr>
          <a:xfrm>
            <a:off x="1766888" y="1116140"/>
            <a:ext cx="10423837" cy="8159902"/>
          </a:xfrm>
          <a:prstGeom prst="rect">
            <a:avLst/>
          </a:prstGeom>
        </p:spPr>
      </p:pic>
      <p:grpSp>
        <p:nvGrpSpPr>
          <p:cNvPr id="45" name="Groupe 14">
            <a:extLst>
              <a:ext uri="{FF2B5EF4-FFF2-40B4-BE49-F238E27FC236}">
                <a16:creationId xmlns:a16="http://schemas.microsoft.com/office/drawing/2014/main" id="{F530220C-17A6-4D20-A7CB-C403DD6FAE76}"/>
              </a:ext>
            </a:extLst>
          </p:cNvPr>
          <p:cNvGrpSpPr>
            <a:grpSpLocks/>
          </p:cNvGrpSpPr>
          <p:nvPr userDrawn="1"/>
        </p:nvGrpSpPr>
        <p:grpSpPr bwMode="auto">
          <a:xfrm>
            <a:off x="2118503" y="282585"/>
            <a:ext cx="2641563" cy="2640560"/>
            <a:chOff x="375626" y="1407064"/>
            <a:chExt cx="4589004" cy="4589002"/>
          </a:xfrm>
        </p:grpSpPr>
        <p:sp>
          <p:nvSpPr>
            <p:cNvPr id="46" name="Ellipse 15">
              <a:extLst>
                <a:ext uri="{FF2B5EF4-FFF2-40B4-BE49-F238E27FC236}">
                  <a16:creationId xmlns:a16="http://schemas.microsoft.com/office/drawing/2014/main" id="{E92032FC-43AA-4AFC-8678-20E2B62E67A8}"/>
                </a:ext>
              </a:extLst>
            </p:cNvPr>
            <p:cNvSpPr/>
            <p:nvPr/>
          </p:nvSpPr>
          <p:spPr>
            <a:xfrm>
              <a:off x="375626" y="1593481"/>
              <a:ext cx="4233726" cy="4233590"/>
            </a:xfrm>
            <a:prstGeom prst="ellipse">
              <a:avLst/>
            </a:prstGeom>
            <a:solidFill>
              <a:schemeClr val="bg1"/>
            </a:solidFill>
            <a:ln>
              <a:noFill/>
            </a:ln>
            <a:effectLst>
              <a:outerShdw blurRad="254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47" name="Ellipse 16">
              <a:extLst>
                <a:ext uri="{FF2B5EF4-FFF2-40B4-BE49-F238E27FC236}">
                  <a16:creationId xmlns:a16="http://schemas.microsoft.com/office/drawing/2014/main" id="{FB50FF1B-983C-4EBC-9E42-8306A16C7DFC}"/>
                </a:ext>
              </a:extLst>
            </p:cNvPr>
            <p:cNvSpPr/>
            <p:nvPr/>
          </p:nvSpPr>
          <p:spPr>
            <a:xfrm>
              <a:off x="375626" y="1407064"/>
              <a:ext cx="4589004" cy="45890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grpSp>
      <p:sp>
        <p:nvSpPr>
          <p:cNvPr id="4" name="Rectangle 3">
            <a:extLst>
              <a:ext uri="{FF2B5EF4-FFF2-40B4-BE49-F238E27FC236}">
                <a16:creationId xmlns:a16="http://schemas.microsoft.com/office/drawing/2014/main" id="{BC26C1B5-5E93-914A-9FE2-E6E668F52E71}"/>
              </a:ext>
            </a:extLst>
          </p:cNvPr>
          <p:cNvSpPr/>
          <p:nvPr userDrawn="1"/>
        </p:nvSpPr>
        <p:spPr>
          <a:xfrm>
            <a:off x="-1275" y="1"/>
            <a:ext cx="12192000" cy="6857999"/>
          </a:xfrm>
          <a:prstGeom prst="rect">
            <a:avLst/>
          </a:prstGeom>
          <a:gradFill>
            <a:gsLst>
              <a:gs pos="0">
                <a:srgbClr val="DB0A5B">
                  <a:alpha val="65000"/>
                  <a:lumMod val="97000"/>
                </a:srgbClr>
              </a:gs>
              <a:gs pos="61000">
                <a:srgbClr val="582C83">
                  <a:alpha val="62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itre 1">
            <a:extLst>
              <a:ext uri="{FF2B5EF4-FFF2-40B4-BE49-F238E27FC236}">
                <a16:creationId xmlns:a16="http://schemas.microsoft.com/office/drawing/2014/main" id="{04E49450-EF5E-B74E-84DD-A1E0FDDF2A6F}"/>
              </a:ext>
            </a:extLst>
          </p:cNvPr>
          <p:cNvSpPr>
            <a:spLocks noGrp="1"/>
          </p:cNvSpPr>
          <p:nvPr>
            <p:ph type="ctrTitle"/>
          </p:nvPr>
        </p:nvSpPr>
        <p:spPr>
          <a:xfrm>
            <a:off x="2564198" y="1258050"/>
            <a:ext cx="7780274" cy="523220"/>
          </a:xfrm>
          <a:prstGeom prst="rect">
            <a:avLst/>
          </a:prstGeom>
        </p:spPr>
        <p:txBody>
          <a:bodyPr wrap="square" lIns="0" tIns="0" rIns="0" bIns="0" anchor="ctr">
            <a:spAutoFit/>
          </a:bodyPr>
          <a:lstStyle>
            <a:lvl1pPr>
              <a:lnSpc>
                <a:spcPct val="100000"/>
              </a:lnSpc>
              <a:defRPr lang="fr-FR" sz="3400" b="0" i="0" spc="100" dirty="0">
                <a:solidFill>
                  <a:schemeClr val="bg1"/>
                </a:solidFill>
                <a:latin typeface="+mj-lt"/>
                <a:ea typeface="+mn-ea"/>
                <a:cs typeface="Calibri" panose="020F0502020204030204" pitchFamily="34" charset="0"/>
              </a:defRPr>
            </a:lvl1pPr>
          </a:lstStyle>
          <a:p>
            <a:pPr lvl="0"/>
            <a:r>
              <a:rPr lang="en-US"/>
              <a:t>Click to edit Master title style</a:t>
            </a:r>
            <a:endParaRPr lang="fr-FR" dirty="0"/>
          </a:p>
        </p:txBody>
      </p:sp>
      <p:sp>
        <p:nvSpPr>
          <p:cNvPr id="31" name="Rectangle 30">
            <a:extLst>
              <a:ext uri="{FF2B5EF4-FFF2-40B4-BE49-F238E27FC236}">
                <a16:creationId xmlns:a16="http://schemas.microsoft.com/office/drawing/2014/main" id="{743C5566-6196-4E4C-8B6D-E4E277E0E760}"/>
              </a:ext>
            </a:extLst>
          </p:cNvPr>
          <p:cNvSpPr/>
          <p:nvPr userDrawn="1"/>
        </p:nvSpPr>
        <p:spPr>
          <a:xfrm>
            <a:off x="0" y="1588"/>
            <a:ext cx="1766888" cy="6856412"/>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ZoneTexte 20">
            <a:extLst>
              <a:ext uri="{FF2B5EF4-FFF2-40B4-BE49-F238E27FC236}">
                <a16:creationId xmlns:a16="http://schemas.microsoft.com/office/drawing/2014/main" id="{C0B72585-A789-D445-8ED9-79EE42EE7208}"/>
              </a:ext>
            </a:extLst>
          </p:cNvPr>
          <p:cNvSpPr txBox="1">
            <a:spLocks noChangeArrowheads="1"/>
          </p:cNvSpPr>
          <p:nvPr userDrawn="1"/>
        </p:nvSpPr>
        <p:spPr bwMode="auto">
          <a:xfrm>
            <a:off x="325438" y="6435725"/>
            <a:ext cx="1065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79" tIns="0" rIns="35979" bIns="0">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fontAlgn="base">
              <a:spcBef>
                <a:spcPct val="0"/>
              </a:spcBef>
              <a:spcAft>
                <a:spcPct val="0"/>
              </a:spcAft>
              <a:defRPr sz="1300">
                <a:solidFill>
                  <a:schemeClr val="tx1"/>
                </a:solidFill>
                <a:latin typeface="Calibri" panose="020F0502020204030204" pitchFamily="34" charset="0"/>
              </a:defRPr>
            </a:lvl6pPr>
            <a:lvl7pPr marL="2971800" indent="-228600" defTabSz="685800" fontAlgn="base">
              <a:spcBef>
                <a:spcPct val="0"/>
              </a:spcBef>
              <a:spcAft>
                <a:spcPct val="0"/>
              </a:spcAft>
              <a:defRPr sz="1300">
                <a:solidFill>
                  <a:schemeClr val="tx1"/>
                </a:solidFill>
                <a:latin typeface="Calibri" panose="020F0502020204030204" pitchFamily="34" charset="0"/>
              </a:defRPr>
            </a:lvl7pPr>
            <a:lvl8pPr marL="3429000" indent="-228600" defTabSz="685800" fontAlgn="base">
              <a:spcBef>
                <a:spcPct val="0"/>
              </a:spcBef>
              <a:spcAft>
                <a:spcPct val="0"/>
              </a:spcAft>
              <a:defRPr sz="1300">
                <a:solidFill>
                  <a:schemeClr val="tx1"/>
                </a:solidFill>
                <a:latin typeface="Calibri" panose="020F0502020204030204" pitchFamily="34" charset="0"/>
              </a:defRPr>
            </a:lvl8pPr>
            <a:lvl9pPr marL="3886200" indent="-228600" defTabSz="685800" fontAlgn="base">
              <a:spcBef>
                <a:spcPct val="0"/>
              </a:spcBef>
              <a:spcAft>
                <a:spcPct val="0"/>
              </a:spcAft>
              <a:defRPr sz="13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Murex S.A.S., 2021.  All Rights Reserved</a:t>
            </a:r>
            <a:endParaRPr kumimoji="0" lang="fr-FR"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pic>
        <p:nvPicPr>
          <p:cNvPr id="19" name="Picture 18">
            <a:extLst>
              <a:ext uri="{FF2B5EF4-FFF2-40B4-BE49-F238E27FC236}">
                <a16:creationId xmlns:a16="http://schemas.microsoft.com/office/drawing/2014/main" id="{A27F8BD9-B85F-4FF3-89DE-4DC46294DBD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6863" y="2982991"/>
            <a:ext cx="1314488" cy="504000"/>
          </a:xfrm>
          <a:prstGeom prst="rect">
            <a:avLst/>
          </a:prstGeom>
        </p:spPr>
      </p:pic>
      <p:sp>
        <p:nvSpPr>
          <p:cNvPr id="3" name="Text Placeholder 2">
            <a:extLst>
              <a:ext uri="{FF2B5EF4-FFF2-40B4-BE49-F238E27FC236}">
                <a16:creationId xmlns:a16="http://schemas.microsoft.com/office/drawing/2014/main" id="{6A730E39-1027-4BB8-B5FE-BBBFFC3C437F}"/>
              </a:ext>
            </a:extLst>
          </p:cNvPr>
          <p:cNvSpPr>
            <a:spLocks noGrp="1"/>
          </p:cNvSpPr>
          <p:nvPr>
            <p:ph type="body" sz="quarter" idx="10"/>
          </p:nvPr>
        </p:nvSpPr>
        <p:spPr>
          <a:xfrm>
            <a:off x="2563813" y="1781270"/>
            <a:ext cx="5553075" cy="1423893"/>
          </a:xfrm>
        </p:spPr>
        <p:txBody>
          <a:bodyPr/>
          <a:lstStyle>
            <a:lvl1pPr indent="180000">
              <a:buClr>
                <a:schemeClr val="bg1"/>
              </a:buClr>
              <a:buFont typeface="Wingdings" panose="05000000000000000000" pitchFamily="2" charset="2"/>
              <a:buChar char="§"/>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496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slide 6">
    <p:spTree>
      <p:nvGrpSpPr>
        <p:cNvPr id="1" name=""/>
        <p:cNvGrpSpPr/>
        <p:nvPr/>
      </p:nvGrpSpPr>
      <p:grpSpPr>
        <a:xfrm>
          <a:off x="0" y="0"/>
          <a:ext cx="0" cy="0"/>
          <a:chOff x="0" y="0"/>
          <a:chExt cx="0" cy="0"/>
        </a:xfrm>
      </p:grpSpPr>
      <p:grpSp>
        <p:nvGrpSpPr>
          <p:cNvPr id="45" name="Groupe 14">
            <a:extLst>
              <a:ext uri="{FF2B5EF4-FFF2-40B4-BE49-F238E27FC236}">
                <a16:creationId xmlns:a16="http://schemas.microsoft.com/office/drawing/2014/main" id="{F530220C-17A6-4D20-A7CB-C403DD6FAE76}"/>
              </a:ext>
            </a:extLst>
          </p:cNvPr>
          <p:cNvGrpSpPr>
            <a:grpSpLocks/>
          </p:cNvGrpSpPr>
          <p:nvPr userDrawn="1"/>
        </p:nvGrpSpPr>
        <p:grpSpPr bwMode="auto">
          <a:xfrm>
            <a:off x="2118503" y="282585"/>
            <a:ext cx="2641563" cy="2640560"/>
            <a:chOff x="375626" y="1407064"/>
            <a:chExt cx="4589004" cy="4589002"/>
          </a:xfrm>
        </p:grpSpPr>
        <p:sp>
          <p:nvSpPr>
            <p:cNvPr id="46" name="Ellipse 15">
              <a:extLst>
                <a:ext uri="{FF2B5EF4-FFF2-40B4-BE49-F238E27FC236}">
                  <a16:creationId xmlns:a16="http://schemas.microsoft.com/office/drawing/2014/main" id="{E92032FC-43AA-4AFC-8678-20E2B62E67A8}"/>
                </a:ext>
              </a:extLst>
            </p:cNvPr>
            <p:cNvSpPr/>
            <p:nvPr/>
          </p:nvSpPr>
          <p:spPr>
            <a:xfrm>
              <a:off x="375626" y="1593481"/>
              <a:ext cx="4233726" cy="4233590"/>
            </a:xfrm>
            <a:prstGeom prst="ellipse">
              <a:avLst/>
            </a:prstGeom>
            <a:solidFill>
              <a:schemeClr val="bg1"/>
            </a:solidFill>
            <a:ln>
              <a:noFill/>
            </a:ln>
            <a:effectLst>
              <a:outerShdw blurRad="254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47" name="Ellipse 16">
              <a:extLst>
                <a:ext uri="{FF2B5EF4-FFF2-40B4-BE49-F238E27FC236}">
                  <a16:creationId xmlns:a16="http://schemas.microsoft.com/office/drawing/2014/main" id="{FB50FF1B-983C-4EBC-9E42-8306A16C7DFC}"/>
                </a:ext>
              </a:extLst>
            </p:cNvPr>
            <p:cNvSpPr/>
            <p:nvPr/>
          </p:nvSpPr>
          <p:spPr>
            <a:xfrm>
              <a:off x="375626" y="1407064"/>
              <a:ext cx="4589004" cy="45890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grpSp>
      <p:sp>
        <p:nvSpPr>
          <p:cNvPr id="4" name="Rectangle 3">
            <a:extLst>
              <a:ext uri="{FF2B5EF4-FFF2-40B4-BE49-F238E27FC236}">
                <a16:creationId xmlns:a16="http://schemas.microsoft.com/office/drawing/2014/main" id="{BC26C1B5-5E93-914A-9FE2-E6E668F52E71}"/>
              </a:ext>
            </a:extLst>
          </p:cNvPr>
          <p:cNvSpPr/>
          <p:nvPr userDrawn="1"/>
        </p:nvSpPr>
        <p:spPr>
          <a:xfrm>
            <a:off x="0" y="0"/>
            <a:ext cx="12192000" cy="6857999"/>
          </a:xfrm>
          <a:prstGeom prst="rect">
            <a:avLst/>
          </a:prstGeom>
          <a:gradFill>
            <a:gsLst>
              <a:gs pos="0">
                <a:srgbClr val="DB0A5B">
                  <a:alpha val="65000"/>
                  <a:lumMod val="97000"/>
                </a:srgbClr>
              </a:gs>
              <a:gs pos="61000">
                <a:srgbClr val="582C83">
                  <a:alpha val="62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40" descr="A close up of a logo&#10;&#10;Description automatically generated">
            <a:extLst>
              <a:ext uri="{FF2B5EF4-FFF2-40B4-BE49-F238E27FC236}">
                <a16:creationId xmlns:a16="http://schemas.microsoft.com/office/drawing/2014/main" id="{ACA0DE2D-5497-4ECB-B446-3EB65862AA56}"/>
              </a:ext>
            </a:extLst>
          </p:cNvPr>
          <p:cNvPicPr>
            <a:picLocks noChangeAspect="1"/>
          </p:cNvPicPr>
          <p:nvPr userDrawn="1"/>
        </p:nvPicPr>
        <p:blipFill rotWithShape="1">
          <a:blip r:embed="rId2">
            <a:lum bright="70000" contrast="-70000"/>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518"/>
          <a:stretch/>
        </p:blipFill>
        <p:spPr>
          <a:xfrm>
            <a:off x="1766888" y="-475223"/>
            <a:ext cx="10425112" cy="8159902"/>
          </a:xfrm>
          <a:prstGeom prst="rect">
            <a:avLst/>
          </a:prstGeom>
        </p:spPr>
      </p:pic>
      <p:sp>
        <p:nvSpPr>
          <p:cNvPr id="31" name="Rectangle 30">
            <a:extLst>
              <a:ext uri="{FF2B5EF4-FFF2-40B4-BE49-F238E27FC236}">
                <a16:creationId xmlns:a16="http://schemas.microsoft.com/office/drawing/2014/main" id="{743C5566-6196-4E4C-8B6D-E4E277E0E760}"/>
              </a:ext>
            </a:extLst>
          </p:cNvPr>
          <p:cNvSpPr/>
          <p:nvPr userDrawn="1"/>
        </p:nvSpPr>
        <p:spPr>
          <a:xfrm>
            <a:off x="0" y="1588"/>
            <a:ext cx="1766888" cy="6856412"/>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8195EAD3-B099-4884-921A-CC3064EED6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6863" y="2982991"/>
            <a:ext cx="1314488" cy="504000"/>
          </a:xfrm>
          <a:prstGeom prst="rect">
            <a:avLst/>
          </a:prstGeom>
        </p:spPr>
      </p:pic>
      <p:sp>
        <p:nvSpPr>
          <p:cNvPr id="51" name="Titre 1">
            <a:extLst>
              <a:ext uri="{FF2B5EF4-FFF2-40B4-BE49-F238E27FC236}">
                <a16:creationId xmlns:a16="http://schemas.microsoft.com/office/drawing/2014/main" id="{04E49450-EF5E-B74E-84DD-A1E0FDDF2A6F}"/>
              </a:ext>
            </a:extLst>
          </p:cNvPr>
          <p:cNvSpPr>
            <a:spLocks noGrp="1"/>
          </p:cNvSpPr>
          <p:nvPr>
            <p:ph type="ctrTitle"/>
          </p:nvPr>
        </p:nvSpPr>
        <p:spPr>
          <a:xfrm>
            <a:off x="2564198" y="1258049"/>
            <a:ext cx="5552564" cy="523220"/>
          </a:xfrm>
          <a:prstGeom prst="rect">
            <a:avLst/>
          </a:prstGeom>
        </p:spPr>
        <p:txBody>
          <a:bodyPr wrap="square" lIns="0" tIns="0" rIns="0" bIns="0" anchor="ctr">
            <a:spAutoFit/>
          </a:bodyPr>
          <a:lstStyle>
            <a:lvl1pPr>
              <a:lnSpc>
                <a:spcPct val="100000"/>
              </a:lnSpc>
              <a:defRPr lang="fr-FR" sz="3400" b="0" i="0" spc="100" dirty="0">
                <a:solidFill>
                  <a:schemeClr val="bg1"/>
                </a:solidFill>
                <a:latin typeface="+mj-lt"/>
                <a:ea typeface="+mn-ea"/>
                <a:cs typeface="Calibri" panose="020F0502020204030204" pitchFamily="34" charset="0"/>
              </a:defRPr>
            </a:lvl1pPr>
          </a:lstStyle>
          <a:p>
            <a:pPr lvl="0"/>
            <a:r>
              <a:rPr lang="en-US" noProof="0"/>
              <a:t>Click to edit Master title style</a:t>
            </a:r>
          </a:p>
        </p:txBody>
      </p:sp>
      <p:sp>
        <p:nvSpPr>
          <p:cNvPr id="19" name="Rectangle à coins arrondis 14">
            <a:extLst>
              <a:ext uri="{FF2B5EF4-FFF2-40B4-BE49-F238E27FC236}">
                <a16:creationId xmlns:a16="http://schemas.microsoft.com/office/drawing/2014/main" id="{14E3BB6F-B403-48C2-9EBE-0ED427FD6154}"/>
              </a:ext>
            </a:extLst>
          </p:cNvPr>
          <p:cNvSpPr/>
          <p:nvPr userDrawn="1"/>
        </p:nvSpPr>
        <p:spPr>
          <a:xfrm>
            <a:off x="4896486" y="5506464"/>
            <a:ext cx="1896513" cy="447132"/>
          </a:xfrm>
          <a:prstGeom prst="roundRect">
            <a:avLst>
              <a:gd name="adj" fmla="val 50000"/>
            </a:avLst>
          </a:prstGeom>
          <a:solidFill>
            <a:srgbClr val="F1EDF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marL="0" marR="0" lvl="0" indent="0" algn="ctr" defTabSz="108825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à coins arrondis 15">
            <a:extLst>
              <a:ext uri="{FF2B5EF4-FFF2-40B4-BE49-F238E27FC236}">
                <a16:creationId xmlns:a16="http://schemas.microsoft.com/office/drawing/2014/main" id="{41FF76B5-1D51-4805-A091-F45366AEC9E9}"/>
              </a:ext>
            </a:extLst>
          </p:cNvPr>
          <p:cNvSpPr/>
          <p:nvPr userDrawn="1"/>
        </p:nvSpPr>
        <p:spPr>
          <a:xfrm>
            <a:off x="7186874" y="5488966"/>
            <a:ext cx="1896513" cy="447132"/>
          </a:xfrm>
          <a:prstGeom prst="roundRect">
            <a:avLst>
              <a:gd name="adj" fmla="val 50000"/>
            </a:avLst>
          </a:prstGeom>
          <a:solidFill>
            <a:srgbClr val="F1EDF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marL="0" marR="0" lvl="0" indent="0" algn="ctr" defTabSz="108825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à coins arrondis 16">
            <a:extLst>
              <a:ext uri="{FF2B5EF4-FFF2-40B4-BE49-F238E27FC236}">
                <a16:creationId xmlns:a16="http://schemas.microsoft.com/office/drawing/2014/main" id="{6DBA696D-DAEC-4E56-84F5-D0D45961FCAD}"/>
              </a:ext>
            </a:extLst>
          </p:cNvPr>
          <p:cNvSpPr/>
          <p:nvPr userDrawn="1"/>
        </p:nvSpPr>
        <p:spPr>
          <a:xfrm>
            <a:off x="9480257" y="5506464"/>
            <a:ext cx="1896513" cy="447132"/>
          </a:xfrm>
          <a:prstGeom prst="roundRect">
            <a:avLst>
              <a:gd name="adj" fmla="val 50000"/>
            </a:avLst>
          </a:prstGeom>
          <a:solidFill>
            <a:srgbClr val="F1EDF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5992" tIns="71983" rIns="35992" bIns="35992" rtlCol="0" anchor="ctr"/>
          <a:lstStyle/>
          <a:p>
            <a:pPr marL="0" marR="0" lvl="0" indent="0" algn="ctr" defTabSz="1088257" rtl="0" eaLnBrk="1" fontAlgn="auto" latinLnBrk="0" hangingPunct="1">
              <a:lnSpc>
                <a:spcPct val="80000"/>
              </a:lnSpc>
              <a:spcBef>
                <a:spcPts val="0"/>
              </a:spcBef>
              <a:spcAft>
                <a:spcPts val="0"/>
              </a:spcAft>
              <a:buClrTx/>
              <a:buSzTx/>
              <a:buFontTx/>
              <a:buNone/>
              <a:tabLst/>
              <a:defRPr/>
            </a:pPr>
            <a:endParaRPr kumimoji="0" lang="en-US"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à coins arrondis 13">
            <a:extLst>
              <a:ext uri="{FF2B5EF4-FFF2-40B4-BE49-F238E27FC236}">
                <a16:creationId xmlns:a16="http://schemas.microsoft.com/office/drawing/2014/main" id="{A05D36D2-8E30-4559-BF56-F9B9C7581755}"/>
              </a:ext>
            </a:extLst>
          </p:cNvPr>
          <p:cNvSpPr/>
          <p:nvPr userDrawn="1"/>
        </p:nvSpPr>
        <p:spPr>
          <a:xfrm>
            <a:off x="2603103" y="5506464"/>
            <a:ext cx="1896513" cy="447132"/>
          </a:xfrm>
          <a:prstGeom prst="roundRect">
            <a:avLst>
              <a:gd name="adj" fmla="val 50000"/>
            </a:avLst>
          </a:prstGeom>
          <a:solidFill>
            <a:srgbClr val="F1EDF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5992" tIns="35992" rIns="35992" bIns="35992" rtlCol="0" anchor="ctr"/>
          <a:lstStyle/>
          <a:p>
            <a:pPr marL="0" marR="0" lvl="0" indent="0" algn="ctr" defTabSz="108825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 Placeholder 2">
            <a:extLst>
              <a:ext uri="{FF2B5EF4-FFF2-40B4-BE49-F238E27FC236}">
                <a16:creationId xmlns:a16="http://schemas.microsoft.com/office/drawing/2014/main" id="{D3A471E2-BDAF-42F2-A6A9-138A88771CB4}"/>
              </a:ext>
            </a:extLst>
          </p:cNvPr>
          <p:cNvSpPr>
            <a:spLocks noGrp="1"/>
          </p:cNvSpPr>
          <p:nvPr>
            <p:ph type="body" sz="quarter" idx="10"/>
          </p:nvPr>
        </p:nvSpPr>
        <p:spPr>
          <a:xfrm>
            <a:off x="2771425" y="5538362"/>
            <a:ext cx="1605517" cy="382317"/>
          </a:xfrm>
        </p:spPr>
        <p:txBody>
          <a:bodyPr anchor="ctr"/>
          <a:lstStyle>
            <a:lvl1pPr algn="ctr">
              <a:defRPr sz="1800" b="1">
                <a:latin typeface="+mj-lt"/>
              </a:defRPr>
            </a:lvl1pPr>
          </a:lstStyle>
          <a:p>
            <a:pPr lvl="0"/>
            <a:r>
              <a:rPr lang="en-US" noProof="0"/>
              <a:t>Click to edit Master text styles</a:t>
            </a:r>
          </a:p>
        </p:txBody>
      </p:sp>
      <p:sp>
        <p:nvSpPr>
          <p:cNvPr id="35" name="Text Placeholder 2">
            <a:extLst>
              <a:ext uri="{FF2B5EF4-FFF2-40B4-BE49-F238E27FC236}">
                <a16:creationId xmlns:a16="http://schemas.microsoft.com/office/drawing/2014/main" id="{562FD173-BDE5-46F4-9066-11C6EDD5D317}"/>
              </a:ext>
            </a:extLst>
          </p:cNvPr>
          <p:cNvSpPr>
            <a:spLocks noGrp="1"/>
          </p:cNvSpPr>
          <p:nvPr>
            <p:ph type="body" sz="quarter" idx="11"/>
          </p:nvPr>
        </p:nvSpPr>
        <p:spPr>
          <a:xfrm>
            <a:off x="5059958" y="5538362"/>
            <a:ext cx="1605517" cy="382317"/>
          </a:xfrm>
        </p:spPr>
        <p:txBody>
          <a:bodyPr anchor="ctr"/>
          <a:lstStyle>
            <a:lvl1pPr algn="ctr">
              <a:defRPr sz="1800" b="1">
                <a:latin typeface="+mj-lt"/>
              </a:defRPr>
            </a:lvl1pPr>
          </a:lstStyle>
          <a:p>
            <a:pPr lvl="0"/>
            <a:r>
              <a:rPr lang="en-US" noProof="0"/>
              <a:t>Click to edit Master text styles</a:t>
            </a:r>
          </a:p>
        </p:txBody>
      </p:sp>
      <p:sp>
        <p:nvSpPr>
          <p:cNvPr id="36" name="Text Placeholder 2">
            <a:extLst>
              <a:ext uri="{FF2B5EF4-FFF2-40B4-BE49-F238E27FC236}">
                <a16:creationId xmlns:a16="http://schemas.microsoft.com/office/drawing/2014/main" id="{09ABD55A-D7FC-45D0-97AB-0E96E26E1C3A}"/>
              </a:ext>
            </a:extLst>
          </p:cNvPr>
          <p:cNvSpPr>
            <a:spLocks noGrp="1"/>
          </p:cNvSpPr>
          <p:nvPr>
            <p:ph type="body" sz="quarter" idx="12"/>
          </p:nvPr>
        </p:nvSpPr>
        <p:spPr>
          <a:xfrm>
            <a:off x="7355196" y="5520864"/>
            <a:ext cx="1605517" cy="382317"/>
          </a:xfrm>
        </p:spPr>
        <p:txBody>
          <a:bodyPr anchor="ctr"/>
          <a:lstStyle>
            <a:lvl1pPr algn="ctr">
              <a:defRPr sz="1800" b="1">
                <a:latin typeface="+mj-lt"/>
              </a:defRPr>
            </a:lvl1pPr>
          </a:lstStyle>
          <a:p>
            <a:pPr lvl="0"/>
            <a:r>
              <a:rPr lang="en-US" noProof="0"/>
              <a:t>Click to edit Master text styles</a:t>
            </a:r>
          </a:p>
        </p:txBody>
      </p:sp>
      <p:sp>
        <p:nvSpPr>
          <p:cNvPr id="37" name="Text Placeholder 2">
            <a:extLst>
              <a:ext uri="{FF2B5EF4-FFF2-40B4-BE49-F238E27FC236}">
                <a16:creationId xmlns:a16="http://schemas.microsoft.com/office/drawing/2014/main" id="{C4BCE2C6-1F88-4A03-A98D-E8000499B9D8}"/>
              </a:ext>
            </a:extLst>
          </p:cNvPr>
          <p:cNvSpPr>
            <a:spLocks noGrp="1"/>
          </p:cNvSpPr>
          <p:nvPr>
            <p:ph type="body" sz="quarter" idx="13"/>
          </p:nvPr>
        </p:nvSpPr>
        <p:spPr>
          <a:xfrm>
            <a:off x="9643727" y="5538362"/>
            <a:ext cx="1605517" cy="382317"/>
          </a:xfrm>
        </p:spPr>
        <p:txBody>
          <a:bodyPr anchor="ctr"/>
          <a:lstStyle>
            <a:lvl1pPr algn="ctr">
              <a:defRPr sz="1800" b="1">
                <a:latin typeface="+mj-lt"/>
              </a:defRPr>
            </a:lvl1pPr>
          </a:lstStyle>
          <a:p>
            <a:pPr lvl="0"/>
            <a:r>
              <a:rPr lang="en-US" noProof="0"/>
              <a:t>Click to edit Master text styles</a:t>
            </a:r>
          </a:p>
        </p:txBody>
      </p:sp>
      <p:sp>
        <p:nvSpPr>
          <p:cNvPr id="32" name="ZoneTexte 20">
            <a:extLst>
              <a:ext uri="{FF2B5EF4-FFF2-40B4-BE49-F238E27FC236}">
                <a16:creationId xmlns:a16="http://schemas.microsoft.com/office/drawing/2014/main" id="{C0B72585-A789-D445-8ED9-79EE42EE7208}"/>
              </a:ext>
            </a:extLst>
          </p:cNvPr>
          <p:cNvSpPr txBox="1">
            <a:spLocks noChangeArrowheads="1"/>
          </p:cNvSpPr>
          <p:nvPr userDrawn="1"/>
        </p:nvSpPr>
        <p:spPr bwMode="auto">
          <a:xfrm>
            <a:off x="325438" y="6435725"/>
            <a:ext cx="1065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79" tIns="0" rIns="35979" bIns="0">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fontAlgn="base">
              <a:spcBef>
                <a:spcPct val="0"/>
              </a:spcBef>
              <a:spcAft>
                <a:spcPct val="0"/>
              </a:spcAft>
              <a:defRPr sz="1300">
                <a:solidFill>
                  <a:schemeClr val="tx1"/>
                </a:solidFill>
                <a:latin typeface="Calibri" panose="020F0502020204030204" pitchFamily="34" charset="0"/>
              </a:defRPr>
            </a:lvl6pPr>
            <a:lvl7pPr marL="2971800" indent="-228600" defTabSz="685800" fontAlgn="base">
              <a:spcBef>
                <a:spcPct val="0"/>
              </a:spcBef>
              <a:spcAft>
                <a:spcPct val="0"/>
              </a:spcAft>
              <a:defRPr sz="1300">
                <a:solidFill>
                  <a:schemeClr val="tx1"/>
                </a:solidFill>
                <a:latin typeface="Calibri" panose="020F0502020204030204" pitchFamily="34" charset="0"/>
              </a:defRPr>
            </a:lvl7pPr>
            <a:lvl8pPr marL="3429000" indent="-228600" defTabSz="685800" fontAlgn="base">
              <a:spcBef>
                <a:spcPct val="0"/>
              </a:spcBef>
              <a:spcAft>
                <a:spcPct val="0"/>
              </a:spcAft>
              <a:defRPr sz="1300">
                <a:solidFill>
                  <a:schemeClr val="tx1"/>
                </a:solidFill>
                <a:latin typeface="Calibri" panose="020F0502020204030204" pitchFamily="34" charset="0"/>
              </a:defRPr>
            </a:lvl8pPr>
            <a:lvl9pPr marL="3886200" indent="-228600" defTabSz="685800" fontAlgn="base">
              <a:spcBef>
                <a:spcPct val="0"/>
              </a:spcBef>
              <a:spcAft>
                <a:spcPct val="0"/>
              </a:spcAft>
              <a:defRPr sz="13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 Murex S.A.S., 2021.  All Rights Reserved</a:t>
            </a:r>
          </a:p>
        </p:txBody>
      </p:sp>
    </p:spTree>
    <p:extLst>
      <p:ext uri="{BB962C8B-B14F-4D97-AF65-F5344CB8AC3E}">
        <p14:creationId xmlns:p14="http://schemas.microsoft.com/office/powerpoint/2010/main" val="424733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par>
                                <p:cTn id="16" presetID="2" presetClass="entr" presetSubtype="4" decel="100000" fill="hold" grpId="0" nodeType="withEffect">
                                  <p:stCondLst>
                                    <p:cond delay="10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1000" fill="hold"/>
                                        <p:tgtEl>
                                          <p:spTgt spid="34"/>
                                        </p:tgtEl>
                                        <p:attrNameLst>
                                          <p:attrName>ppt_x</p:attrName>
                                        </p:attrNameLst>
                                      </p:cBhvr>
                                      <p:tavLst>
                                        <p:tav tm="0">
                                          <p:val>
                                            <p:strVal val="#ppt_x"/>
                                          </p:val>
                                        </p:tav>
                                        <p:tav tm="100000">
                                          <p:val>
                                            <p:strVal val="#ppt_x"/>
                                          </p:val>
                                        </p:tav>
                                      </p:tavLst>
                                    </p:anim>
                                    <p:anim calcmode="lin" valueType="num">
                                      <p:cBhvr additive="base">
                                        <p:cTn id="19" dur="1000" fill="hold"/>
                                        <p:tgtEl>
                                          <p:spTgt spid="34"/>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20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ppt_x"/>
                                          </p:val>
                                        </p:tav>
                                        <p:tav tm="100000">
                                          <p:val>
                                            <p:strVal val="#ppt_x"/>
                                          </p:val>
                                        </p:tav>
                                      </p:tavLst>
                                    </p:anim>
                                    <p:anim calcmode="lin" valueType="num">
                                      <p:cBhvr additive="base">
                                        <p:cTn id="23" dur="1000" fill="hold"/>
                                        <p:tgtEl>
                                          <p:spTgt spid="35"/>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1000" fill="hold"/>
                                        <p:tgtEl>
                                          <p:spTgt spid="36"/>
                                        </p:tgtEl>
                                        <p:attrNameLst>
                                          <p:attrName>ppt_x</p:attrName>
                                        </p:attrNameLst>
                                      </p:cBhvr>
                                      <p:tavLst>
                                        <p:tav tm="0">
                                          <p:val>
                                            <p:strVal val="#ppt_x"/>
                                          </p:val>
                                        </p:tav>
                                        <p:tav tm="100000">
                                          <p:val>
                                            <p:strVal val="#ppt_x"/>
                                          </p:val>
                                        </p:tav>
                                      </p:tavLst>
                                    </p:anim>
                                    <p:anim calcmode="lin" valueType="num">
                                      <p:cBhvr additive="base">
                                        <p:cTn id="27" dur="1000" fill="hold"/>
                                        <p:tgtEl>
                                          <p:spTgt spid="3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20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1000" fill="hold"/>
                                        <p:tgtEl>
                                          <p:spTgt spid="37"/>
                                        </p:tgtEl>
                                        <p:attrNameLst>
                                          <p:attrName>ppt_x</p:attrName>
                                        </p:attrNameLst>
                                      </p:cBhvr>
                                      <p:tavLst>
                                        <p:tav tm="0">
                                          <p:val>
                                            <p:strVal val="#ppt_x"/>
                                          </p:val>
                                        </p:tav>
                                        <p:tav tm="100000">
                                          <p:val>
                                            <p:strVal val="#ppt_x"/>
                                          </p:val>
                                        </p:tav>
                                      </p:tavLst>
                                    </p:anim>
                                    <p:anim calcmode="lin" valueType="num">
                                      <p:cBhvr additive="base">
                                        <p:cTn id="31" dur="1000" fill="hold"/>
                                        <p:tgtEl>
                                          <p:spTgt spid="37"/>
                                        </p:tgtEl>
                                        <p:attrNameLst>
                                          <p:attrName>ppt_y</p:attrName>
                                        </p:attrNameLst>
                                      </p:cBhvr>
                                      <p:tavLst>
                                        <p:tav tm="0">
                                          <p:val>
                                            <p:strVal val="1+#ppt_h/2"/>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1+#ppt_w/2"/>
                                          </p:val>
                                        </p:tav>
                                        <p:tav tm="100000">
                                          <p:val>
                                            <p:strVal val="#ppt_x"/>
                                          </p:val>
                                        </p:tav>
                                      </p:tavLst>
                                    </p:anim>
                                    <p:anim calcmode="lin" valueType="num">
                                      <p:cBhvr additive="base">
                                        <p:cTn id="35" dur="500" fill="hold"/>
                                        <p:tgtEl>
                                          <p:spTgt spid="33"/>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4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1+#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8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2" presetClass="entr" presetSubtype="8"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19" grpId="0" animBg="1"/>
      <p:bldP spid="20" grpId="0" animBg="1"/>
      <p:bldP spid="21" grpId="0" animBg="1"/>
      <p:bldP spid="33" grpId="0" animBg="1"/>
      <p:bldP spid="34" grpId="0">
        <p:tmplLst>
          <p:tmpl>
            <p:tnLst>
              <p:par>
                <p:cTn presetID="2" presetClass="entr" presetSubtype="4" decel="10000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10000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4" decel="100000" fill="hold" nodeType="withEffect">
                  <p:stCondLst>
                    <p:cond delay="3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_3">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E6112940-7984-4146-AB9A-F5DCD2446579}"/>
              </a:ext>
            </a:extLst>
          </p:cNvPr>
          <p:cNvSpPr>
            <a:spLocks noGrp="1"/>
          </p:cNvSpPr>
          <p:nvPr>
            <p:ph type="body" sz="quarter" idx="17"/>
          </p:nvPr>
        </p:nvSpPr>
        <p:spPr>
          <a:xfrm>
            <a:off x="1134490" y="1893245"/>
            <a:ext cx="4787335" cy="328612"/>
          </a:xfrm>
          <a:prstGeom prst="rect">
            <a:avLst/>
          </a:prstGeom>
        </p:spPr>
        <p:txBody>
          <a:bodyPr/>
          <a:lstStyle>
            <a:lvl1pPr>
              <a:defRPr sz="2000" b="1">
                <a:latin typeface="+mj-lt"/>
              </a:defRPr>
            </a:lvl1pPr>
          </a:lstStyle>
          <a:p>
            <a:pPr lvl="0"/>
            <a:r>
              <a:rPr lang="en-US" noProof="0"/>
              <a:t>Click to edit Master text styles</a:t>
            </a:r>
          </a:p>
        </p:txBody>
      </p:sp>
      <p:sp>
        <p:nvSpPr>
          <p:cNvPr id="24" name="Text Placeholder 2">
            <a:extLst>
              <a:ext uri="{FF2B5EF4-FFF2-40B4-BE49-F238E27FC236}">
                <a16:creationId xmlns:a16="http://schemas.microsoft.com/office/drawing/2014/main" id="{A75FBA23-28AD-4EEC-AC46-BF0BA17B8DAA}"/>
              </a:ext>
            </a:extLst>
          </p:cNvPr>
          <p:cNvSpPr>
            <a:spLocks noGrp="1"/>
          </p:cNvSpPr>
          <p:nvPr>
            <p:ph type="body" sz="quarter" idx="19"/>
          </p:nvPr>
        </p:nvSpPr>
        <p:spPr>
          <a:xfrm>
            <a:off x="6339849" y="1893245"/>
            <a:ext cx="4787335" cy="328612"/>
          </a:xfrm>
          <a:prstGeom prst="rect">
            <a:avLst/>
          </a:prstGeom>
        </p:spPr>
        <p:txBody>
          <a:bodyPr/>
          <a:lstStyle>
            <a:lvl1pPr>
              <a:defRPr sz="2000" b="1">
                <a:latin typeface="+mj-lt"/>
              </a:defRPr>
            </a:lvl1pPr>
          </a:lstStyle>
          <a:p>
            <a:pPr lvl="0"/>
            <a:r>
              <a:rPr lang="en-US" noProof="0"/>
              <a:t>Click to edit Master text styles</a:t>
            </a:r>
          </a:p>
        </p:txBody>
      </p:sp>
      <p:sp>
        <p:nvSpPr>
          <p:cNvPr id="23" name="Titre 1">
            <a:extLst>
              <a:ext uri="{FF2B5EF4-FFF2-40B4-BE49-F238E27FC236}">
                <a16:creationId xmlns:a16="http://schemas.microsoft.com/office/drawing/2014/main" id="{89060AB7-5A37-4486-9EC6-7BAF7BCF7209}"/>
              </a:ext>
            </a:extLst>
          </p:cNvPr>
          <p:cNvSpPr>
            <a:spLocks noGrp="1"/>
          </p:cNvSpPr>
          <p:nvPr>
            <p:ph type="title"/>
          </p:nvPr>
        </p:nvSpPr>
        <p:spPr>
          <a:xfrm>
            <a:off x="636001" y="444225"/>
            <a:ext cx="8676230"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27" name="Espace réservé du texte 7">
            <a:extLst>
              <a:ext uri="{FF2B5EF4-FFF2-40B4-BE49-F238E27FC236}">
                <a16:creationId xmlns:a16="http://schemas.microsoft.com/office/drawing/2014/main" id="{C63B021A-BEF4-40AA-96D3-615487311012}"/>
              </a:ext>
            </a:extLst>
          </p:cNvPr>
          <p:cNvSpPr>
            <a:spLocks noGrp="1"/>
          </p:cNvSpPr>
          <p:nvPr>
            <p:ph type="body" sz="quarter" idx="10" hasCustomPrompt="1"/>
          </p:nvPr>
        </p:nvSpPr>
        <p:spPr>
          <a:xfrm>
            <a:off x="636001" y="923064"/>
            <a:ext cx="8676230" cy="505972"/>
          </a:xfrm>
          <a:prstGeom prst="rect">
            <a:avLst/>
          </a:prstGeom>
        </p:spPr>
        <p:txBody>
          <a:bodyPr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19" name="Espace réservé du contenu 14">
            <a:extLst>
              <a:ext uri="{FF2B5EF4-FFF2-40B4-BE49-F238E27FC236}">
                <a16:creationId xmlns:a16="http://schemas.microsoft.com/office/drawing/2014/main" id="{1F4BED31-B5C2-46E4-A64B-0845A5836DD1}"/>
              </a:ext>
            </a:extLst>
          </p:cNvPr>
          <p:cNvSpPr>
            <a:spLocks noGrp="1"/>
          </p:cNvSpPr>
          <p:nvPr>
            <p:ph sz="quarter" idx="14"/>
          </p:nvPr>
        </p:nvSpPr>
        <p:spPr>
          <a:xfrm>
            <a:off x="1134490" y="2355754"/>
            <a:ext cx="4787335" cy="4086939"/>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Espace réservé du contenu 20">
            <a:extLst>
              <a:ext uri="{FF2B5EF4-FFF2-40B4-BE49-F238E27FC236}">
                <a16:creationId xmlns:a16="http://schemas.microsoft.com/office/drawing/2014/main" id="{97BFBDEC-D5E9-4BE2-8261-BDD239E63374}"/>
              </a:ext>
            </a:extLst>
          </p:cNvPr>
          <p:cNvSpPr>
            <a:spLocks noGrp="1"/>
          </p:cNvSpPr>
          <p:nvPr>
            <p:ph sz="quarter" idx="16"/>
          </p:nvPr>
        </p:nvSpPr>
        <p:spPr>
          <a:xfrm>
            <a:off x="6336693" y="2355754"/>
            <a:ext cx="4787335" cy="4086939"/>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ZoneTexte 20">
            <a:extLst>
              <a:ext uri="{FF2B5EF4-FFF2-40B4-BE49-F238E27FC236}">
                <a16:creationId xmlns:a16="http://schemas.microsoft.com/office/drawing/2014/main" id="{DEBC1417-9C6A-4F67-8428-354E1F530219}"/>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22" name="Picture 21" descr="A close up of a logo&#10;&#10;Description automatically generated">
            <a:extLst>
              <a:ext uri="{FF2B5EF4-FFF2-40B4-BE49-F238E27FC236}">
                <a16:creationId xmlns:a16="http://schemas.microsoft.com/office/drawing/2014/main" id="{E3B20FF4-0F48-4BD5-BD96-D11B67A3B819}"/>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pic>
        <p:nvPicPr>
          <p:cNvPr id="25" name="Picture 24">
            <a:extLst>
              <a:ext uri="{FF2B5EF4-FFF2-40B4-BE49-F238E27FC236}">
                <a16:creationId xmlns:a16="http://schemas.microsoft.com/office/drawing/2014/main" id="{13CEA81C-8A12-415B-B14D-A6F9C7AE17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2" name="TextBox 11">
            <a:extLst>
              <a:ext uri="{FF2B5EF4-FFF2-40B4-BE49-F238E27FC236}">
                <a16:creationId xmlns:a16="http://schemas.microsoft.com/office/drawing/2014/main" id="{60F68E56-E54F-47D8-B3F9-27582B0F9D8A}"/>
              </a:ext>
            </a:extLst>
          </p:cNvPr>
          <p:cNvSpPr txBox="1"/>
          <p:nvPr userDrawn="1"/>
        </p:nvSpPr>
        <p:spPr>
          <a:xfrm>
            <a:off x="90954" y="101686"/>
            <a:ext cx="5670992" cy="184666"/>
          </a:xfrm>
          <a:prstGeom prst="rect">
            <a:avLst/>
          </a:prstGeom>
          <a:noFill/>
        </p:spPr>
        <p:txBody>
          <a:bodyPr wrap="square" lIns="36000" tIns="0" rIns="36000" bIns="0" rtlCol="0">
            <a:spAutoFit/>
          </a:bodyPr>
          <a:lstStyle/>
          <a:p>
            <a:r>
              <a:rPr lang="en-US" sz="1200" i="1">
                <a:solidFill>
                  <a:schemeClr val="bg1">
                    <a:lumMod val="50000"/>
                  </a:schemeClr>
                </a:solidFill>
              </a:rPr>
              <a:t>Murex confidential information. Any reproduction in whole or in part is strictly prohibited</a:t>
            </a:r>
            <a:endParaRPr lang="fr-FR" sz="1200">
              <a:solidFill>
                <a:schemeClr val="bg1">
                  <a:lumMod val="50000"/>
                </a:schemeClr>
              </a:solidFill>
            </a:endParaRPr>
          </a:p>
        </p:txBody>
      </p:sp>
    </p:spTree>
    <p:extLst>
      <p:ext uri="{BB962C8B-B14F-4D97-AF65-F5344CB8AC3E}">
        <p14:creationId xmlns:p14="http://schemas.microsoft.com/office/powerpoint/2010/main" val="764283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_4">
    <p:spTree>
      <p:nvGrpSpPr>
        <p:cNvPr id="1" name=""/>
        <p:cNvGrpSpPr/>
        <p:nvPr/>
      </p:nvGrpSpPr>
      <p:grpSpPr>
        <a:xfrm>
          <a:off x="0" y="0"/>
          <a:ext cx="0" cy="0"/>
          <a:chOff x="0" y="0"/>
          <a:chExt cx="0" cy="0"/>
        </a:xfrm>
      </p:grpSpPr>
      <p:sp>
        <p:nvSpPr>
          <p:cNvPr id="28" name="Titre 1">
            <a:extLst>
              <a:ext uri="{FF2B5EF4-FFF2-40B4-BE49-F238E27FC236}">
                <a16:creationId xmlns:a16="http://schemas.microsoft.com/office/drawing/2014/main" id="{B2621984-3574-418E-8FD9-CFDF3F0C3886}"/>
              </a:ext>
            </a:extLst>
          </p:cNvPr>
          <p:cNvSpPr>
            <a:spLocks noGrp="1"/>
          </p:cNvSpPr>
          <p:nvPr>
            <p:ph type="title"/>
          </p:nvPr>
        </p:nvSpPr>
        <p:spPr>
          <a:xfrm>
            <a:off x="636001" y="444225"/>
            <a:ext cx="8676230"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30" name="Espace réservé du texte 7">
            <a:extLst>
              <a:ext uri="{FF2B5EF4-FFF2-40B4-BE49-F238E27FC236}">
                <a16:creationId xmlns:a16="http://schemas.microsoft.com/office/drawing/2014/main" id="{9E68FDDB-9F06-47EB-B332-E5DEDAEF9E2A}"/>
              </a:ext>
            </a:extLst>
          </p:cNvPr>
          <p:cNvSpPr>
            <a:spLocks noGrp="1"/>
          </p:cNvSpPr>
          <p:nvPr>
            <p:ph type="body" sz="quarter" idx="10" hasCustomPrompt="1"/>
          </p:nvPr>
        </p:nvSpPr>
        <p:spPr>
          <a:xfrm>
            <a:off x="636001" y="923064"/>
            <a:ext cx="8676230" cy="505972"/>
          </a:xfrm>
          <a:prstGeom prst="rect">
            <a:avLst/>
          </a:prstGeom>
        </p:spPr>
        <p:txBody>
          <a:bodyPr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1" name="Espace réservé du contenu 14">
            <a:extLst>
              <a:ext uri="{FF2B5EF4-FFF2-40B4-BE49-F238E27FC236}">
                <a16:creationId xmlns:a16="http://schemas.microsoft.com/office/drawing/2014/main" id="{EED5FCBA-6200-4A66-BC36-3FB9FC31CCB6}"/>
              </a:ext>
            </a:extLst>
          </p:cNvPr>
          <p:cNvSpPr>
            <a:spLocks noGrp="1"/>
          </p:cNvSpPr>
          <p:nvPr>
            <p:ph sz="quarter" idx="14"/>
          </p:nvPr>
        </p:nvSpPr>
        <p:spPr>
          <a:xfrm>
            <a:off x="658813" y="1665289"/>
            <a:ext cx="3387725" cy="4427536"/>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Espace réservé du contenu 20">
            <a:extLst>
              <a:ext uri="{FF2B5EF4-FFF2-40B4-BE49-F238E27FC236}">
                <a16:creationId xmlns:a16="http://schemas.microsoft.com/office/drawing/2014/main" id="{DA6AD99D-DABA-4946-B69C-C4F85D7EBCE2}"/>
              </a:ext>
            </a:extLst>
          </p:cNvPr>
          <p:cNvSpPr>
            <a:spLocks noGrp="1"/>
          </p:cNvSpPr>
          <p:nvPr>
            <p:ph sz="quarter" idx="16"/>
          </p:nvPr>
        </p:nvSpPr>
        <p:spPr>
          <a:xfrm>
            <a:off x="4395788" y="1665289"/>
            <a:ext cx="3387725" cy="4427536"/>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Espace réservé du contenu 22">
            <a:extLst>
              <a:ext uri="{FF2B5EF4-FFF2-40B4-BE49-F238E27FC236}">
                <a16:creationId xmlns:a16="http://schemas.microsoft.com/office/drawing/2014/main" id="{4291B889-5A30-4D51-B128-442F43C72A93}"/>
              </a:ext>
            </a:extLst>
          </p:cNvPr>
          <p:cNvSpPr>
            <a:spLocks noGrp="1"/>
          </p:cNvSpPr>
          <p:nvPr>
            <p:ph sz="quarter" idx="17"/>
          </p:nvPr>
        </p:nvSpPr>
        <p:spPr>
          <a:xfrm>
            <a:off x="8132763" y="1665290"/>
            <a:ext cx="3389312" cy="4427536"/>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ZoneTexte 20">
            <a:extLst>
              <a:ext uri="{FF2B5EF4-FFF2-40B4-BE49-F238E27FC236}">
                <a16:creationId xmlns:a16="http://schemas.microsoft.com/office/drawing/2014/main" id="{65F2C054-BAF1-44CD-8BF7-52DA2B53E5C4}"/>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9" name="Picture 18" descr="A close up of a logo&#10;&#10;Description automatically generated">
            <a:extLst>
              <a:ext uri="{FF2B5EF4-FFF2-40B4-BE49-F238E27FC236}">
                <a16:creationId xmlns:a16="http://schemas.microsoft.com/office/drawing/2014/main" id="{2E349E70-2194-4536-B992-452355B8CAE2}"/>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pic>
        <p:nvPicPr>
          <p:cNvPr id="20" name="Picture 19">
            <a:extLst>
              <a:ext uri="{FF2B5EF4-FFF2-40B4-BE49-F238E27FC236}">
                <a16:creationId xmlns:a16="http://schemas.microsoft.com/office/drawing/2014/main" id="{BFAEA36E-725A-46E8-A40F-A9FA93D0C4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0" name="TextBox 9">
            <a:extLst>
              <a:ext uri="{FF2B5EF4-FFF2-40B4-BE49-F238E27FC236}">
                <a16:creationId xmlns:a16="http://schemas.microsoft.com/office/drawing/2014/main" id="{F4196BC3-8DBD-469C-9BAF-6EF0B8375D71}"/>
              </a:ext>
            </a:extLst>
          </p:cNvPr>
          <p:cNvSpPr txBox="1"/>
          <p:nvPr userDrawn="1"/>
        </p:nvSpPr>
        <p:spPr>
          <a:xfrm>
            <a:off x="90954" y="101686"/>
            <a:ext cx="5670992" cy="184666"/>
          </a:xfrm>
          <a:prstGeom prst="rect">
            <a:avLst/>
          </a:prstGeom>
          <a:noFill/>
        </p:spPr>
        <p:txBody>
          <a:bodyPr wrap="square" lIns="36000" tIns="0" rIns="36000" bIns="0" rtlCol="0">
            <a:spAutoFit/>
          </a:bodyPr>
          <a:lstStyle/>
          <a:p>
            <a:r>
              <a:rPr lang="en-US" sz="1200" i="1">
                <a:solidFill>
                  <a:schemeClr val="bg1">
                    <a:lumMod val="50000"/>
                  </a:schemeClr>
                </a:solidFill>
              </a:rPr>
              <a:t>Murex confidential information. Any reproduction in whole or in part is strictly prohibited</a:t>
            </a:r>
            <a:endParaRPr lang="fr-FR" sz="1200">
              <a:solidFill>
                <a:schemeClr val="bg1">
                  <a:lumMod val="50000"/>
                </a:schemeClr>
              </a:solidFill>
            </a:endParaRPr>
          </a:p>
        </p:txBody>
      </p:sp>
    </p:spTree>
    <p:extLst>
      <p:ext uri="{BB962C8B-B14F-4D97-AF65-F5344CB8AC3E}">
        <p14:creationId xmlns:p14="http://schemas.microsoft.com/office/powerpoint/2010/main" val="406904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_5">
    <p:spTree>
      <p:nvGrpSpPr>
        <p:cNvPr id="1" name=""/>
        <p:cNvGrpSpPr/>
        <p:nvPr/>
      </p:nvGrpSpPr>
      <p:grpSpPr>
        <a:xfrm>
          <a:off x="0" y="0"/>
          <a:ext cx="0" cy="0"/>
          <a:chOff x="0" y="0"/>
          <a:chExt cx="0" cy="0"/>
        </a:xfrm>
      </p:grpSpPr>
      <p:sp>
        <p:nvSpPr>
          <p:cNvPr id="28" name="Titre 1">
            <a:extLst>
              <a:ext uri="{FF2B5EF4-FFF2-40B4-BE49-F238E27FC236}">
                <a16:creationId xmlns:a16="http://schemas.microsoft.com/office/drawing/2014/main" id="{B2621984-3574-418E-8FD9-CFDF3F0C3886}"/>
              </a:ext>
            </a:extLst>
          </p:cNvPr>
          <p:cNvSpPr>
            <a:spLocks noGrp="1"/>
          </p:cNvSpPr>
          <p:nvPr>
            <p:ph type="title"/>
          </p:nvPr>
        </p:nvSpPr>
        <p:spPr>
          <a:xfrm>
            <a:off x="636001" y="444225"/>
            <a:ext cx="8676230"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
        <p:nvSpPr>
          <p:cNvPr id="30" name="Espace réservé du texte 7">
            <a:extLst>
              <a:ext uri="{FF2B5EF4-FFF2-40B4-BE49-F238E27FC236}">
                <a16:creationId xmlns:a16="http://schemas.microsoft.com/office/drawing/2014/main" id="{9E68FDDB-9F06-47EB-B332-E5DEDAEF9E2A}"/>
              </a:ext>
            </a:extLst>
          </p:cNvPr>
          <p:cNvSpPr>
            <a:spLocks noGrp="1"/>
          </p:cNvSpPr>
          <p:nvPr>
            <p:ph type="body" sz="quarter" idx="10" hasCustomPrompt="1"/>
          </p:nvPr>
        </p:nvSpPr>
        <p:spPr>
          <a:xfrm>
            <a:off x="636001" y="923064"/>
            <a:ext cx="8676230" cy="505972"/>
          </a:xfrm>
          <a:prstGeom prst="rect">
            <a:avLst/>
          </a:prstGeom>
        </p:spPr>
        <p:txBody>
          <a:bodyPr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1" name="Espace réservé du contenu 14">
            <a:extLst>
              <a:ext uri="{FF2B5EF4-FFF2-40B4-BE49-F238E27FC236}">
                <a16:creationId xmlns:a16="http://schemas.microsoft.com/office/drawing/2014/main" id="{EED5FCBA-6200-4A66-BC36-3FB9FC31CCB6}"/>
              </a:ext>
            </a:extLst>
          </p:cNvPr>
          <p:cNvSpPr>
            <a:spLocks noGrp="1"/>
          </p:cNvSpPr>
          <p:nvPr>
            <p:ph sz="quarter" idx="14"/>
          </p:nvPr>
        </p:nvSpPr>
        <p:spPr>
          <a:xfrm>
            <a:off x="658813" y="2220686"/>
            <a:ext cx="3387725" cy="3872138"/>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Espace réservé du contenu 20">
            <a:extLst>
              <a:ext uri="{FF2B5EF4-FFF2-40B4-BE49-F238E27FC236}">
                <a16:creationId xmlns:a16="http://schemas.microsoft.com/office/drawing/2014/main" id="{DA6AD99D-DABA-4946-B69C-C4F85D7EBCE2}"/>
              </a:ext>
            </a:extLst>
          </p:cNvPr>
          <p:cNvSpPr>
            <a:spLocks noGrp="1"/>
          </p:cNvSpPr>
          <p:nvPr>
            <p:ph sz="quarter" idx="16"/>
          </p:nvPr>
        </p:nvSpPr>
        <p:spPr>
          <a:xfrm>
            <a:off x="4395788" y="2220686"/>
            <a:ext cx="3387725" cy="3872138"/>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 name="Espace réservé du contenu 22">
            <a:extLst>
              <a:ext uri="{FF2B5EF4-FFF2-40B4-BE49-F238E27FC236}">
                <a16:creationId xmlns:a16="http://schemas.microsoft.com/office/drawing/2014/main" id="{4291B889-5A30-4D51-B128-442F43C72A93}"/>
              </a:ext>
            </a:extLst>
          </p:cNvPr>
          <p:cNvSpPr>
            <a:spLocks noGrp="1"/>
          </p:cNvSpPr>
          <p:nvPr>
            <p:ph sz="quarter" idx="17"/>
          </p:nvPr>
        </p:nvSpPr>
        <p:spPr>
          <a:xfrm>
            <a:off x="8132763" y="2220687"/>
            <a:ext cx="3389312" cy="3872138"/>
          </a:xfrm>
          <a:prstGeom prst="rect">
            <a:avLst/>
          </a:prstGeom>
        </p:spPr>
        <p:txBody>
          <a:bodyPr>
            <a:noAutofit/>
          </a:bodyPr>
          <a:lstStyle>
            <a:lvl1pPr>
              <a:defRPr sz="2000">
                <a:latin typeface="+mj-lt"/>
              </a:defRPr>
            </a:lvl1pPr>
            <a:lvl2pPr>
              <a:defRPr sz="1800">
                <a:latin typeface="+mj-lt"/>
              </a:defRPr>
            </a:lvl2pPr>
            <a:lvl3pPr>
              <a:defRPr sz="1600">
                <a:latin typeface="+mj-lt"/>
              </a:defRPr>
            </a:lvl3pPr>
            <a:lvl4pPr>
              <a:defRPr sz="1600">
                <a:latin typeface="+mj-lt"/>
              </a:defRPr>
            </a:lvl4pPr>
            <a:lvl5pPr>
              <a:defRPr sz="1600">
                <a:latin typeface="+mj-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ZoneTexte 20">
            <a:extLst>
              <a:ext uri="{FF2B5EF4-FFF2-40B4-BE49-F238E27FC236}">
                <a16:creationId xmlns:a16="http://schemas.microsoft.com/office/drawing/2014/main" id="{65F2C054-BAF1-44CD-8BF7-52DA2B53E5C4}"/>
              </a:ext>
            </a:extLst>
          </p:cNvPr>
          <p:cNvSpPr txBox="1"/>
          <p:nvPr userDrawn="1"/>
        </p:nvSpPr>
        <p:spPr>
          <a:xfrm>
            <a:off x="5170807" y="6616556"/>
            <a:ext cx="1850390"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19" name="Text Placeholder 2">
            <a:extLst>
              <a:ext uri="{FF2B5EF4-FFF2-40B4-BE49-F238E27FC236}">
                <a16:creationId xmlns:a16="http://schemas.microsoft.com/office/drawing/2014/main" id="{1B75409A-818D-40A2-9799-C90193CD9B1F}"/>
              </a:ext>
            </a:extLst>
          </p:cNvPr>
          <p:cNvSpPr>
            <a:spLocks noGrp="1"/>
          </p:cNvSpPr>
          <p:nvPr>
            <p:ph type="body" sz="quarter" idx="18"/>
          </p:nvPr>
        </p:nvSpPr>
        <p:spPr>
          <a:xfrm>
            <a:off x="658813" y="1794514"/>
            <a:ext cx="3387725" cy="328612"/>
          </a:xfrm>
          <a:prstGeom prst="rect">
            <a:avLst/>
          </a:prstGeom>
        </p:spPr>
        <p:txBody>
          <a:bodyPr/>
          <a:lstStyle>
            <a:lvl1pPr>
              <a:defRPr sz="2000" b="1">
                <a:latin typeface="+mj-lt"/>
              </a:defRPr>
            </a:lvl1pPr>
          </a:lstStyle>
          <a:p>
            <a:pPr lvl="0"/>
            <a:r>
              <a:rPr lang="en-US" noProof="0"/>
              <a:t>Click to edit Master text styles</a:t>
            </a:r>
          </a:p>
        </p:txBody>
      </p:sp>
      <p:sp>
        <p:nvSpPr>
          <p:cNvPr id="20" name="Text Placeholder 2">
            <a:extLst>
              <a:ext uri="{FF2B5EF4-FFF2-40B4-BE49-F238E27FC236}">
                <a16:creationId xmlns:a16="http://schemas.microsoft.com/office/drawing/2014/main" id="{1B17C62E-B708-4425-BD5C-9D10C29377C0}"/>
              </a:ext>
            </a:extLst>
          </p:cNvPr>
          <p:cNvSpPr>
            <a:spLocks noGrp="1"/>
          </p:cNvSpPr>
          <p:nvPr>
            <p:ph type="body" sz="quarter" idx="19"/>
          </p:nvPr>
        </p:nvSpPr>
        <p:spPr>
          <a:xfrm>
            <a:off x="4395787" y="1794514"/>
            <a:ext cx="3387725" cy="328612"/>
          </a:xfrm>
          <a:prstGeom prst="rect">
            <a:avLst/>
          </a:prstGeom>
        </p:spPr>
        <p:txBody>
          <a:bodyPr/>
          <a:lstStyle>
            <a:lvl1pPr>
              <a:defRPr sz="2000" b="1">
                <a:latin typeface="+mj-lt"/>
              </a:defRPr>
            </a:lvl1pPr>
          </a:lstStyle>
          <a:p>
            <a:pPr lvl="0"/>
            <a:r>
              <a:rPr lang="en-US" noProof="0"/>
              <a:t>Click to edit Master text styles</a:t>
            </a:r>
          </a:p>
        </p:txBody>
      </p:sp>
      <p:sp>
        <p:nvSpPr>
          <p:cNvPr id="24" name="Text Placeholder 2">
            <a:extLst>
              <a:ext uri="{FF2B5EF4-FFF2-40B4-BE49-F238E27FC236}">
                <a16:creationId xmlns:a16="http://schemas.microsoft.com/office/drawing/2014/main" id="{F07CDEC2-D566-45D2-88BB-F5E333F588DD}"/>
              </a:ext>
            </a:extLst>
          </p:cNvPr>
          <p:cNvSpPr>
            <a:spLocks noGrp="1"/>
          </p:cNvSpPr>
          <p:nvPr>
            <p:ph type="body" sz="quarter" idx="20"/>
          </p:nvPr>
        </p:nvSpPr>
        <p:spPr>
          <a:xfrm>
            <a:off x="8130130" y="1794514"/>
            <a:ext cx="3387725" cy="328612"/>
          </a:xfrm>
          <a:prstGeom prst="rect">
            <a:avLst/>
          </a:prstGeom>
        </p:spPr>
        <p:txBody>
          <a:bodyPr/>
          <a:lstStyle>
            <a:lvl1pPr>
              <a:defRPr sz="2000" b="1">
                <a:latin typeface="+mj-lt"/>
              </a:defRPr>
            </a:lvl1pPr>
          </a:lstStyle>
          <a:p>
            <a:pPr lvl="0"/>
            <a:r>
              <a:rPr lang="en-US" noProof="0"/>
              <a:t>Click to edit Master text styles</a:t>
            </a:r>
          </a:p>
        </p:txBody>
      </p:sp>
      <p:pic>
        <p:nvPicPr>
          <p:cNvPr id="26" name="Picture 25" descr="A close up of a logo&#10;&#10;Description automatically generated">
            <a:extLst>
              <a:ext uri="{FF2B5EF4-FFF2-40B4-BE49-F238E27FC236}">
                <a16:creationId xmlns:a16="http://schemas.microsoft.com/office/drawing/2014/main" id="{78838574-F919-4105-9319-0D7C88939E96}"/>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pic>
        <p:nvPicPr>
          <p:cNvPr id="27" name="Picture 26">
            <a:extLst>
              <a:ext uri="{FF2B5EF4-FFF2-40B4-BE49-F238E27FC236}">
                <a16:creationId xmlns:a16="http://schemas.microsoft.com/office/drawing/2014/main" id="{C8083396-0385-4E00-BF5F-4EA989A729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3" name="TextBox 12">
            <a:extLst>
              <a:ext uri="{FF2B5EF4-FFF2-40B4-BE49-F238E27FC236}">
                <a16:creationId xmlns:a16="http://schemas.microsoft.com/office/drawing/2014/main" id="{29A1FCD7-CE44-4201-A9CB-E566D1D97342}"/>
              </a:ext>
            </a:extLst>
          </p:cNvPr>
          <p:cNvSpPr txBox="1"/>
          <p:nvPr userDrawn="1"/>
        </p:nvSpPr>
        <p:spPr>
          <a:xfrm>
            <a:off x="90954" y="101686"/>
            <a:ext cx="5670992" cy="184666"/>
          </a:xfrm>
          <a:prstGeom prst="rect">
            <a:avLst/>
          </a:prstGeom>
          <a:noFill/>
        </p:spPr>
        <p:txBody>
          <a:bodyPr wrap="square" lIns="36000" tIns="0" rIns="36000" bIns="0" rtlCol="0">
            <a:spAutoFit/>
          </a:bodyPr>
          <a:lstStyle/>
          <a:p>
            <a:r>
              <a:rPr lang="en-US" sz="1200" i="1">
                <a:solidFill>
                  <a:schemeClr val="bg1">
                    <a:lumMod val="50000"/>
                  </a:schemeClr>
                </a:solidFill>
              </a:rPr>
              <a:t>Murex confidential information. Any reproduction in whole or in part is strictly prohibited</a:t>
            </a:r>
            <a:endParaRPr lang="fr-FR" sz="1200">
              <a:solidFill>
                <a:schemeClr val="bg1">
                  <a:lumMod val="50000"/>
                </a:schemeClr>
              </a:solidFill>
            </a:endParaRPr>
          </a:p>
        </p:txBody>
      </p:sp>
    </p:spTree>
    <p:extLst>
      <p:ext uri="{BB962C8B-B14F-4D97-AF65-F5344CB8AC3E}">
        <p14:creationId xmlns:p14="http://schemas.microsoft.com/office/powerpoint/2010/main" val="2542482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logo">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1" y="444225"/>
            <a:ext cx="8676230"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a:t>Click to edit Master title style</a:t>
            </a:r>
            <a:endParaRPr lang="fr-F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dirty="0">
                <a:solidFill>
                  <a:schemeClr val="tx1"/>
                </a:solidFill>
              </a:rPr>
              <a:t>© Murex S.A.S., 2021.  All Rights Reserved.</a:t>
            </a:r>
            <a:endParaRPr lang="fr-FR" sz="800" dirty="0">
              <a:solidFill>
                <a:schemeClr val="tx1"/>
              </a:solidFill>
            </a:endParaRPr>
          </a:p>
        </p:txBody>
      </p:sp>
      <p:sp>
        <p:nvSpPr>
          <p:cNvPr id="23" name="Espace réservé du contenu 14">
            <a:extLst>
              <a:ext uri="{FF2B5EF4-FFF2-40B4-BE49-F238E27FC236}">
                <a16:creationId xmlns:a16="http://schemas.microsoft.com/office/drawing/2014/main" id="{8039893E-D18B-4B71-96C8-F5740F88E0B6}"/>
              </a:ext>
            </a:extLst>
          </p:cNvPr>
          <p:cNvSpPr>
            <a:spLocks noGrp="1"/>
          </p:cNvSpPr>
          <p:nvPr>
            <p:ph sz="quarter" idx="14"/>
          </p:nvPr>
        </p:nvSpPr>
        <p:spPr>
          <a:xfrm>
            <a:off x="636001" y="1207364"/>
            <a:ext cx="11042767" cy="5091720"/>
          </a:xfrm>
          <a:prstGeom prst="rect">
            <a:avLst/>
          </a:prstGeom>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084055906"/>
      </p:ext>
    </p:extLst>
  </p:cSld>
  <p:clrMapOvr>
    <a:masterClrMapping/>
  </p:clrMapOvr>
  <mc:AlternateContent xmlns:mc="http://schemas.openxmlformats.org/markup-compatibility/2006" xmlns:p14="http://schemas.microsoft.com/office/powerpoint/2010/main">
    <mc:Choice Requires="p14">
      <p:transition spd="med" p14:dur="700" advTm="6130">
        <p:fade/>
      </p:transition>
    </mc:Choice>
    <mc:Fallback xmlns="">
      <p:transition spd="med" advTm="613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logo 2">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4BA35C2-F467-4618-AEF5-6DC359567FEB}"/>
              </a:ext>
            </a:extLst>
          </p:cNvPr>
          <p:cNvSpPr>
            <a:spLocks noGrp="1"/>
          </p:cNvSpPr>
          <p:nvPr>
            <p:ph type="title"/>
          </p:nvPr>
        </p:nvSpPr>
        <p:spPr>
          <a:xfrm>
            <a:off x="636001" y="444225"/>
            <a:ext cx="8676230"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a:t>Click to edit Master title style</a:t>
            </a:r>
            <a:endParaRPr lang="fr-FR"/>
          </a:p>
        </p:txBody>
      </p:sp>
      <p:sp>
        <p:nvSpPr>
          <p:cNvPr id="22" name="ZoneTexte 20">
            <a:extLst>
              <a:ext uri="{FF2B5EF4-FFF2-40B4-BE49-F238E27FC236}">
                <a16:creationId xmlns:a16="http://schemas.microsoft.com/office/drawing/2014/main" id="{0E683F01-4470-47BD-838B-994832B87AAE}"/>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dirty="0">
                <a:solidFill>
                  <a:schemeClr val="tx1"/>
                </a:solidFill>
              </a:rPr>
              <a:t>© Murex S.A.S., 2021.  All Rights Reserved.</a:t>
            </a:r>
            <a:endParaRPr lang="fr-FR" sz="800" dirty="0">
              <a:solidFill>
                <a:schemeClr val="tx1"/>
              </a:solidFill>
            </a:endParaRPr>
          </a:p>
        </p:txBody>
      </p:sp>
    </p:spTree>
    <p:extLst>
      <p:ext uri="{BB962C8B-B14F-4D97-AF65-F5344CB8AC3E}">
        <p14:creationId xmlns:p14="http://schemas.microsoft.com/office/powerpoint/2010/main" val="4149935494"/>
      </p:ext>
    </p:extLst>
  </p:cSld>
  <p:clrMapOvr>
    <a:masterClrMapping/>
  </p:clrMapOvr>
  <mc:AlternateContent xmlns:mc="http://schemas.openxmlformats.org/markup-compatibility/2006" xmlns:p14="http://schemas.microsoft.com/office/powerpoint/2010/main">
    <mc:Choice Requires="p14">
      <p:transition spd="med" p14:dur="700" advTm="6130">
        <p:fade/>
      </p:transition>
    </mc:Choice>
    <mc:Fallback xmlns="">
      <p:transition spd="med" advTm="613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_2">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52CC7F8-1D29-448F-A83E-1B60E428EFB1}"/>
              </a:ext>
            </a:extLst>
          </p:cNvPr>
          <p:cNvSpPr/>
          <p:nvPr userDrawn="1"/>
        </p:nvSpPr>
        <p:spPr>
          <a:xfrm>
            <a:off x="6095999" y="1693"/>
            <a:ext cx="6092273" cy="6910485"/>
          </a:xfrm>
          <a:prstGeom prst="rect">
            <a:avLst/>
          </a:prstGeom>
          <a:gradFill flip="none" rotWithShape="1">
            <a:gsLst>
              <a:gs pos="7000">
                <a:srgbClr val="F3F3F3">
                  <a:alpha val="83922"/>
                </a:srgbClr>
              </a:gs>
              <a:gs pos="100000">
                <a:schemeClr val="accent1">
                  <a:lumMod val="30000"/>
                  <a:lumOff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 coins arrondis 6">
            <a:extLst>
              <a:ext uri="{FF2B5EF4-FFF2-40B4-BE49-F238E27FC236}">
                <a16:creationId xmlns:a16="http://schemas.microsoft.com/office/drawing/2014/main" id="{DF03E197-3986-496F-B344-124A4A53DF02}"/>
              </a:ext>
            </a:extLst>
          </p:cNvPr>
          <p:cNvSpPr/>
          <p:nvPr userDrawn="1"/>
        </p:nvSpPr>
        <p:spPr>
          <a:xfrm>
            <a:off x="5207355" y="356227"/>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Graphic 31">
            <a:extLst>
              <a:ext uri="{FF2B5EF4-FFF2-40B4-BE49-F238E27FC236}">
                <a16:creationId xmlns:a16="http://schemas.microsoft.com/office/drawing/2014/main" id="{3EFF8D4F-12F9-4A28-B562-B42C86ABEC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807397"/>
            <a:ext cx="318300" cy="318300"/>
          </a:xfrm>
          <a:prstGeom prst="rect">
            <a:avLst/>
          </a:prstGeom>
        </p:spPr>
      </p:pic>
      <p:sp>
        <p:nvSpPr>
          <p:cNvPr id="23" name="Espace réservé du texte 22">
            <a:extLst>
              <a:ext uri="{FF2B5EF4-FFF2-40B4-BE49-F238E27FC236}">
                <a16:creationId xmlns:a16="http://schemas.microsoft.com/office/drawing/2014/main" id="{E1E1AFDA-08D8-4532-9443-3B60BCA7D63F}"/>
              </a:ext>
            </a:extLst>
          </p:cNvPr>
          <p:cNvSpPr>
            <a:spLocks noGrp="1"/>
          </p:cNvSpPr>
          <p:nvPr>
            <p:ph type="body" sz="quarter" idx="11" hasCustomPrompt="1"/>
          </p:nvPr>
        </p:nvSpPr>
        <p:spPr>
          <a:xfrm>
            <a:off x="6323248" y="782593"/>
            <a:ext cx="4568081" cy="34912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 name="Text Placeholder 2">
            <a:extLst>
              <a:ext uri="{FF2B5EF4-FFF2-40B4-BE49-F238E27FC236}">
                <a16:creationId xmlns:a16="http://schemas.microsoft.com/office/drawing/2014/main" id="{A366826F-CD0F-4372-BD7C-E6656CFB0E4F}"/>
              </a:ext>
            </a:extLst>
          </p:cNvPr>
          <p:cNvSpPr>
            <a:spLocks noGrp="1"/>
          </p:cNvSpPr>
          <p:nvPr>
            <p:ph type="body" sz="quarter" idx="12"/>
          </p:nvPr>
        </p:nvSpPr>
        <p:spPr>
          <a:xfrm>
            <a:off x="1334506" y="3077205"/>
            <a:ext cx="2816225" cy="703590"/>
          </a:xfrm>
        </p:spPr>
        <p:txBody>
          <a:bodyPr/>
          <a:lstStyle>
            <a:lvl1pPr algn="ctr">
              <a:defRPr sz="4000"/>
            </a:lvl1pPr>
          </a:lstStyle>
          <a:p>
            <a:pPr lvl="0"/>
            <a:r>
              <a:rPr lang="en-US" noProof="0"/>
              <a:t>Click to edit Master text styles</a:t>
            </a:r>
          </a:p>
        </p:txBody>
      </p:sp>
      <p:sp>
        <p:nvSpPr>
          <p:cNvPr id="34" name="Rectangle : coins arrondis 6">
            <a:extLst>
              <a:ext uri="{FF2B5EF4-FFF2-40B4-BE49-F238E27FC236}">
                <a16:creationId xmlns:a16="http://schemas.microsoft.com/office/drawing/2014/main" id="{DC27437E-4837-422A-8103-0120971E3AF6}"/>
              </a:ext>
            </a:extLst>
          </p:cNvPr>
          <p:cNvSpPr/>
          <p:nvPr userDrawn="1"/>
        </p:nvSpPr>
        <p:spPr>
          <a:xfrm>
            <a:off x="5207355" y="2007394"/>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aphic 34">
            <a:extLst>
              <a:ext uri="{FF2B5EF4-FFF2-40B4-BE49-F238E27FC236}">
                <a16:creationId xmlns:a16="http://schemas.microsoft.com/office/drawing/2014/main" id="{2B4F71E3-B36E-43C3-B906-19959ABC0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2458564"/>
            <a:ext cx="318300" cy="318300"/>
          </a:xfrm>
          <a:prstGeom prst="rect">
            <a:avLst/>
          </a:prstGeom>
        </p:spPr>
      </p:pic>
      <p:sp>
        <p:nvSpPr>
          <p:cNvPr id="36" name="Espace réservé du texte 22">
            <a:extLst>
              <a:ext uri="{FF2B5EF4-FFF2-40B4-BE49-F238E27FC236}">
                <a16:creationId xmlns:a16="http://schemas.microsoft.com/office/drawing/2014/main" id="{336C1EC2-5465-4225-834A-54A5470D1D07}"/>
              </a:ext>
            </a:extLst>
          </p:cNvPr>
          <p:cNvSpPr>
            <a:spLocks noGrp="1"/>
          </p:cNvSpPr>
          <p:nvPr>
            <p:ph type="body" sz="quarter" idx="13" hasCustomPrompt="1"/>
          </p:nvPr>
        </p:nvSpPr>
        <p:spPr>
          <a:xfrm>
            <a:off x="6323248" y="2434447"/>
            <a:ext cx="4568081" cy="342417"/>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7" name="Rectangle : coins arrondis 6">
            <a:extLst>
              <a:ext uri="{FF2B5EF4-FFF2-40B4-BE49-F238E27FC236}">
                <a16:creationId xmlns:a16="http://schemas.microsoft.com/office/drawing/2014/main" id="{E2DDE219-138F-4A82-AC7A-D9A673D2450D}"/>
              </a:ext>
            </a:extLst>
          </p:cNvPr>
          <p:cNvSpPr/>
          <p:nvPr userDrawn="1"/>
        </p:nvSpPr>
        <p:spPr>
          <a:xfrm>
            <a:off x="5207355" y="3658561"/>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Graphic 37">
            <a:extLst>
              <a:ext uri="{FF2B5EF4-FFF2-40B4-BE49-F238E27FC236}">
                <a16:creationId xmlns:a16="http://schemas.microsoft.com/office/drawing/2014/main" id="{493F79CD-CD09-44D6-9C0F-7ABDB374DC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4109731"/>
            <a:ext cx="318300" cy="318300"/>
          </a:xfrm>
          <a:prstGeom prst="rect">
            <a:avLst/>
          </a:prstGeom>
        </p:spPr>
      </p:pic>
      <p:sp>
        <p:nvSpPr>
          <p:cNvPr id="39" name="Espace réservé du texte 22">
            <a:extLst>
              <a:ext uri="{FF2B5EF4-FFF2-40B4-BE49-F238E27FC236}">
                <a16:creationId xmlns:a16="http://schemas.microsoft.com/office/drawing/2014/main" id="{8A170032-759E-49AE-B44A-43F59C4309CF}"/>
              </a:ext>
            </a:extLst>
          </p:cNvPr>
          <p:cNvSpPr>
            <a:spLocks noGrp="1"/>
          </p:cNvSpPr>
          <p:nvPr>
            <p:ph type="body" sz="quarter" idx="14" hasCustomPrompt="1"/>
          </p:nvPr>
        </p:nvSpPr>
        <p:spPr>
          <a:xfrm>
            <a:off x="6323248" y="4095652"/>
            <a:ext cx="4568081" cy="33343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22" name="Rectangle : coins arrondis 6">
            <a:extLst>
              <a:ext uri="{FF2B5EF4-FFF2-40B4-BE49-F238E27FC236}">
                <a16:creationId xmlns:a16="http://schemas.microsoft.com/office/drawing/2014/main" id="{50C73E69-654A-4AEB-BDEE-754E7E548311}"/>
              </a:ext>
            </a:extLst>
          </p:cNvPr>
          <p:cNvSpPr/>
          <p:nvPr userDrawn="1"/>
        </p:nvSpPr>
        <p:spPr>
          <a:xfrm>
            <a:off x="5207355" y="5309728"/>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a:extLst>
              <a:ext uri="{FF2B5EF4-FFF2-40B4-BE49-F238E27FC236}">
                <a16:creationId xmlns:a16="http://schemas.microsoft.com/office/drawing/2014/main" id="{E789CAA5-3F2D-4C23-97DE-0826671F9E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5760898"/>
            <a:ext cx="318300" cy="318300"/>
          </a:xfrm>
          <a:prstGeom prst="rect">
            <a:avLst/>
          </a:prstGeom>
        </p:spPr>
      </p:pic>
      <p:sp>
        <p:nvSpPr>
          <p:cNvPr id="25" name="Espace réservé du texte 22">
            <a:extLst>
              <a:ext uri="{FF2B5EF4-FFF2-40B4-BE49-F238E27FC236}">
                <a16:creationId xmlns:a16="http://schemas.microsoft.com/office/drawing/2014/main" id="{C0F2CE82-EC7B-42CC-B05A-250BD550A4B4}"/>
              </a:ext>
            </a:extLst>
          </p:cNvPr>
          <p:cNvSpPr>
            <a:spLocks noGrp="1"/>
          </p:cNvSpPr>
          <p:nvPr>
            <p:ph type="body" sz="quarter" idx="15" hasCustomPrompt="1"/>
          </p:nvPr>
        </p:nvSpPr>
        <p:spPr>
          <a:xfrm>
            <a:off x="6323247" y="5746643"/>
            <a:ext cx="4568081" cy="333789"/>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pic>
        <p:nvPicPr>
          <p:cNvPr id="28" name="Picture 27">
            <a:extLst>
              <a:ext uri="{FF2B5EF4-FFF2-40B4-BE49-F238E27FC236}">
                <a16:creationId xmlns:a16="http://schemas.microsoft.com/office/drawing/2014/main" id="{4C5A2235-6320-46B2-A606-78931B2324C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507" y="458170"/>
            <a:ext cx="1370823" cy="525600"/>
          </a:xfrm>
          <a:prstGeom prst="rect">
            <a:avLst/>
          </a:prstGeom>
        </p:spPr>
      </p:pic>
      <p:sp>
        <p:nvSpPr>
          <p:cNvPr id="30" name="ZoneTexte 20">
            <a:extLst>
              <a:ext uri="{FF2B5EF4-FFF2-40B4-BE49-F238E27FC236}">
                <a16:creationId xmlns:a16="http://schemas.microsoft.com/office/drawing/2014/main" id="{363110DD-A37D-44C2-8BD6-C0C88A7B4D7C}"/>
              </a:ext>
            </a:extLst>
          </p:cNvPr>
          <p:cNvSpPr txBox="1"/>
          <p:nvPr userDrawn="1"/>
        </p:nvSpPr>
        <p:spPr>
          <a:xfrm>
            <a:off x="8190812"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Tree>
    <p:extLst>
      <p:ext uri="{BB962C8B-B14F-4D97-AF65-F5344CB8AC3E}">
        <p14:creationId xmlns:p14="http://schemas.microsoft.com/office/powerpoint/2010/main" val="46675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2"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1+#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750" fill="hold"/>
                                        <p:tgtEl>
                                          <p:spTgt spid="32"/>
                                        </p:tgtEl>
                                        <p:attrNameLst>
                                          <p:attrName>ppt_x</p:attrName>
                                        </p:attrNameLst>
                                      </p:cBhvr>
                                      <p:tavLst>
                                        <p:tav tm="0">
                                          <p:val>
                                            <p:strVal val="1+#ppt_w/2"/>
                                          </p:val>
                                        </p:tav>
                                        <p:tav tm="100000">
                                          <p:val>
                                            <p:strVal val="#ppt_x"/>
                                          </p:val>
                                        </p:tav>
                                      </p:tavLst>
                                    </p:anim>
                                    <p:anim calcmode="lin" valueType="num">
                                      <p:cBhvr additive="base">
                                        <p:cTn id="17" dur="75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2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1+#ppt_w/2"/>
                                          </p:val>
                                        </p:tav>
                                        <p:tav tm="100000">
                                          <p:val>
                                            <p:strVal val="#ppt_x"/>
                                          </p:val>
                                        </p:tav>
                                      </p:tavLst>
                                    </p:anim>
                                    <p:anim calcmode="lin" valueType="num">
                                      <p:cBhvr additive="base">
                                        <p:cTn id="25" dur="75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1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750" fill="hold"/>
                                        <p:tgtEl>
                                          <p:spTgt spid="35"/>
                                        </p:tgtEl>
                                        <p:attrNameLst>
                                          <p:attrName>ppt_x</p:attrName>
                                        </p:attrNameLst>
                                      </p:cBhvr>
                                      <p:tavLst>
                                        <p:tav tm="0">
                                          <p:val>
                                            <p:strVal val="1+#ppt_w/2"/>
                                          </p:val>
                                        </p:tav>
                                        <p:tav tm="100000">
                                          <p:val>
                                            <p:strVal val="#ppt_x"/>
                                          </p:val>
                                        </p:tav>
                                      </p:tavLst>
                                    </p:anim>
                                    <p:anim calcmode="lin" valueType="num">
                                      <p:cBhvr additive="base">
                                        <p:cTn id="29" dur="750" fill="hold"/>
                                        <p:tgtEl>
                                          <p:spTgt spid="35"/>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50"/>
                                  </p:stCondLst>
                                  <p:childTnLst>
                                    <p:set>
                                      <p:cBhvr>
                                        <p:cTn id="31" dur="1" fill="hold">
                                          <p:stCondLst>
                                            <p:cond delay="0"/>
                                          </p:stCondLst>
                                        </p:cTn>
                                        <p:tgtEl>
                                          <p:spTgt spid="36">
                                            <p:txEl>
                                              <p:pRg st="0" end="0"/>
                                            </p:txEl>
                                          </p:spTgt>
                                        </p:tgtEl>
                                        <p:attrNameLst>
                                          <p:attrName>style.visibility</p:attrName>
                                        </p:attrNameLst>
                                      </p:cBhvr>
                                      <p:to>
                                        <p:strVal val="visible"/>
                                      </p:to>
                                    </p:set>
                                    <p:anim calcmode="lin" valueType="num">
                                      <p:cBhvr additive="base">
                                        <p:cTn id="32"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33" dur="750" fill="hold"/>
                                        <p:tgtEl>
                                          <p:spTgt spid="36">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30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750" fill="hold"/>
                                        <p:tgtEl>
                                          <p:spTgt spid="37"/>
                                        </p:tgtEl>
                                        <p:attrNameLst>
                                          <p:attrName>ppt_x</p:attrName>
                                        </p:attrNameLst>
                                      </p:cBhvr>
                                      <p:tavLst>
                                        <p:tav tm="0">
                                          <p:val>
                                            <p:strVal val="1+#ppt_w/2"/>
                                          </p:val>
                                        </p:tav>
                                        <p:tav tm="100000">
                                          <p:val>
                                            <p:strVal val="#ppt_x"/>
                                          </p:val>
                                        </p:tav>
                                      </p:tavLst>
                                    </p:anim>
                                    <p:anim calcmode="lin" valueType="num">
                                      <p:cBhvr additive="base">
                                        <p:cTn id="37" dur="750" fill="hold"/>
                                        <p:tgtEl>
                                          <p:spTgt spid="37"/>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30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750" fill="hold"/>
                                        <p:tgtEl>
                                          <p:spTgt spid="38"/>
                                        </p:tgtEl>
                                        <p:attrNameLst>
                                          <p:attrName>ppt_x</p:attrName>
                                        </p:attrNameLst>
                                      </p:cBhvr>
                                      <p:tavLst>
                                        <p:tav tm="0">
                                          <p:val>
                                            <p:strVal val="1+#ppt_w/2"/>
                                          </p:val>
                                        </p:tav>
                                        <p:tav tm="100000">
                                          <p:val>
                                            <p:strVal val="#ppt_x"/>
                                          </p:val>
                                        </p:tav>
                                      </p:tavLst>
                                    </p:anim>
                                    <p:anim calcmode="lin" valueType="num">
                                      <p:cBhvr additive="base">
                                        <p:cTn id="41" dur="750" fill="hold"/>
                                        <p:tgtEl>
                                          <p:spTgt spid="38"/>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300"/>
                                  </p:stCondLst>
                                  <p:childTnLst>
                                    <p:set>
                                      <p:cBhvr>
                                        <p:cTn id="43" dur="1" fill="hold">
                                          <p:stCondLst>
                                            <p:cond delay="0"/>
                                          </p:stCondLst>
                                        </p:cTn>
                                        <p:tgtEl>
                                          <p:spTgt spid="39">
                                            <p:txEl>
                                              <p:pRg st="0" end="0"/>
                                            </p:txEl>
                                          </p:spTgt>
                                        </p:tgtEl>
                                        <p:attrNameLst>
                                          <p:attrName>style.visibility</p:attrName>
                                        </p:attrNameLst>
                                      </p:cBhvr>
                                      <p:to>
                                        <p:strVal val="visible"/>
                                      </p:to>
                                    </p:set>
                                    <p:anim calcmode="lin" valueType="num">
                                      <p:cBhvr additive="base">
                                        <p:cTn id="44" dur="7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45" dur="750" fill="hold"/>
                                        <p:tgtEl>
                                          <p:spTgt spid="39">
                                            <p:txEl>
                                              <p:pRg st="0" end="0"/>
                                            </p:txEl>
                                          </p:spTgt>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45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1+#ppt_w/2"/>
                                          </p:val>
                                        </p:tav>
                                        <p:tav tm="100000">
                                          <p:val>
                                            <p:strVal val="#ppt_x"/>
                                          </p:val>
                                        </p:tav>
                                      </p:tavLst>
                                    </p:anim>
                                    <p:anim calcmode="lin" valueType="num">
                                      <p:cBhvr additive="base">
                                        <p:cTn id="49" dur="75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2" decel="100000" fill="hold" nodeType="withEffect">
                                  <p:stCondLst>
                                    <p:cond delay="45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750" fill="hold"/>
                                        <p:tgtEl>
                                          <p:spTgt spid="24"/>
                                        </p:tgtEl>
                                        <p:attrNameLst>
                                          <p:attrName>ppt_x</p:attrName>
                                        </p:attrNameLst>
                                      </p:cBhvr>
                                      <p:tavLst>
                                        <p:tav tm="0">
                                          <p:val>
                                            <p:strVal val="1+#ppt_w/2"/>
                                          </p:val>
                                        </p:tav>
                                        <p:tav tm="100000">
                                          <p:val>
                                            <p:strVal val="#ppt_x"/>
                                          </p:val>
                                        </p:tav>
                                      </p:tavLst>
                                    </p:anim>
                                    <p:anim calcmode="lin" valueType="num">
                                      <p:cBhvr additive="base">
                                        <p:cTn id="53" dur="750" fill="hold"/>
                                        <p:tgtEl>
                                          <p:spTgt spid="24"/>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45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75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7" dur="75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3" grpId="0" build="p">
        <p:tmplLst>
          <p:tmpl lvl="1">
            <p:tnLst>
              <p:par>
                <p:cTn presetID="2" presetClass="entr" presetSubtype="8"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4" grpId="0" animBg="1"/>
      <p:bldP spid="36" grpId="0" build="p">
        <p:tmplLst>
          <p:tmpl lvl="1">
            <p:tnLst>
              <p:par>
                <p:cTn presetID="2" presetClass="entr" presetSubtype="2" decel="100000" fill="hold" nodeType="withEffect">
                  <p:stCondLst>
                    <p:cond delay="1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9" grpId="0" build="p">
        <p:tmplLst>
          <p:tmpl lvl="1">
            <p:tnLst>
              <p:par>
                <p:cTn presetID="2" presetClass="entr" presetSubtype="2" decel="100000" fill="hold" nodeType="withEffect">
                  <p:stCondLst>
                    <p:cond delay="3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1000" fill="hold"/>
                        <p:tgtEl>
                          <p:spTgt spid="39"/>
                        </p:tgtEl>
                        <p:attrNameLst>
                          <p:attrName>ppt_x</p:attrName>
                        </p:attrNameLst>
                      </p:cBhvr>
                      <p:tavLst>
                        <p:tav tm="0">
                          <p:val>
                            <p:strVal val="1+#ppt_w/2"/>
                          </p:val>
                        </p:tav>
                        <p:tav tm="100000">
                          <p:val>
                            <p:strVal val="#ppt_x"/>
                          </p:val>
                        </p:tav>
                      </p:tavLst>
                    </p:anim>
                    <p:anim calcmode="lin" valueType="num">
                      <p:cBhvr additive="base">
                        <p:cTn dur="1000" fill="hold"/>
                        <p:tgtEl>
                          <p:spTgt spid="39"/>
                        </p:tgtEl>
                        <p:attrNameLst>
                          <p:attrName>ppt_y</p:attrName>
                        </p:attrNameLst>
                      </p:cBhvr>
                      <p:tavLst>
                        <p:tav tm="0">
                          <p:val>
                            <p:strVal val="#ppt_y"/>
                          </p:val>
                        </p:tav>
                        <p:tav tm="100000">
                          <p:val>
                            <p:strVal val="#ppt_y"/>
                          </p:val>
                        </p:tav>
                      </p:tavLst>
                    </p:anim>
                  </p:childTnLst>
                </p:cTn>
              </p:par>
            </p:tnLst>
          </p:tmpl>
        </p:tmplLst>
      </p:bldP>
      <p:bldP spid="22" grpId="0" animBg="1"/>
      <p:bldP spid="25" grpId="0" build="p">
        <p:tmplLst>
          <p:tmpl lvl="1">
            <p:tnLst>
              <p:par>
                <p:cTn presetID="2" presetClass="entr" presetSubtype="2" decel="100000" fill="hold" nodeType="withEffect">
                  <p:stCondLst>
                    <p:cond delay="4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1+#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_4">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52CC7F8-1D29-448F-A83E-1B60E428EFB1}"/>
              </a:ext>
            </a:extLst>
          </p:cNvPr>
          <p:cNvSpPr/>
          <p:nvPr userDrawn="1"/>
        </p:nvSpPr>
        <p:spPr>
          <a:xfrm>
            <a:off x="6095999" y="1693"/>
            <a:ext cx="6092273" cy="6910485"/>
          </a:xfrm>
          <a:prstGeom prst="rect">
            <a:avLst/>
          </a:prstGeom>
          <a:gradFill flip="none" rotWithShape="1">
            <a:gsLst>
              <a:gs pos="7000">
                <a:srgbClr val="F3F3F3">
                  <a:alpha val="83922"/>
                </a:srgbClr>
              </a:gs>
              <a:gs pos="100000">
                <a:schemeClr val="accent1">
                  <a:lumMod val="30000"/>
                  <a:lumOff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 coins arrondis 6">
            <a:extLst>
              <a:ext uri="{FF2B5EF4-FFF2-40B4-BE49-F238E27FC236}">
                <a16:creationId xmlns:a16="http://schemas.microsoft.com/office/drawing/2014/main" id="{DF03E197-3986-496F-B344-124A4A53DF02}"/>
              </a:ext>
            </a:extLst>
          </p:cNvPr>
          <p:cNvSpPr/>
          <p:nvPr userDrawn="1"/>
        </p:nvSpPr>
        <p:spPr>
          <a:xfrm>
            <a:off x="5207355" y="356227"/>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Graphic 31">
            <a:extLst>
              <a:ext uri="{FF2B5EF4-FFF2-40B4-BE49-F238E27FC236}">
                <a16:creationId xmlns:a16="http://schemas.microsoft.com/office/drawing/2014/main" id="{3EFF8D4F-12F9-4A28-B562-B42C86ABEC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807397"/>
            <a:ext cx="318300" cy="318300"/>
          </a:xfrm>
          <a:prstGeom prst="rect">
            <a:avLst/>
          </a:prstGeom>
        </p:spPr>
      </p:pic>
      <p:sp>
        <p:nvSpPr>
          <p:cNvPr id="23" name="Espace réservé du texte 22">
            <a:extLst>
              <a:ext uri="{FF2B5EF4-FFF2-40B4-BE49-F238E27FC236}">
                <a16:creationId xmlns:a16="http://schemas.microsoft.com/office/drawing/2014/main" id="{E1E1AFDA-08D8-4532-9443-3B60BCA7D63F}"/>
              </a:ext>
            </a:extLst>
          </p:cNvPr>
          <p:cNvSpPr>
            <a:spLocks noGrp="1"/>
          </p:cNvSpPr>
          <p:nvPr>
            <p:ph type="body" sz="quarter" idx="11" hasCustomPrompt="1"/>
          </p:nvPr>
        </p:nvSpPr>
        <p:spPr>
          <a:xfrm>
            <a:off x="6323248" y="782593"/>
            <a:ext cx="4568081" cy="34912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 name="Text Placeholder 2">
            <a:extLst>
              <a:ext uri="{FF2B5EF4-FFF2-40B4-BE49-F238E27FC236}">
                <a16:creationId xmlns:a16="http://schemas.microsoft.com/office/drawing/2014/main" id="{A366826F-CD0F-4372-BD7C-E6656CFB0E4F}"/>
              </a:ext>
            </a:extLst>
          </p:cNvPr>
          <p:cNvSpPr>
            <a:spLocks noGrp="1"/>
          </p:cNvSpPr>
          <p:nvPr>
            <p:ph type="body" sz="quarter" idx="12"/>
          </p:nvPr>
        </p:nvSpPr>
        <p:spPr>
          <a:xfrm>
            <a:off x="1334506" y="3077205"/>
            <a:ext cx="2816225" cy="703590"/>
          </a:xfrm>
        </p:spPr>
        <p:txBody>
          <a:bodyPr/>
          <a:lstStyle>
            <a:lvl1pPr algn="ctr">
              <a:defRPr sz="4000"/>
            </a:lvl1pPr>
          </a:lstStyle>
          <a:p>
            <a:pPr lvl="0"/>
            <a:r>
              <a:rPr lang="en-US" noProof="0"/>
              <a:t>Click to edit Master text styles</a:t>
            </a:r>
          </a:p>
        </p:txBody>
      </p:sp>
      <p:sp>
        <p:nvSpPr>
          <p:cNvPr id="34" name="Rectangle : coins arrondis 6">
            <a:extLst>
              <a:ext uri="{FF2B5EF4-FFF2-40B4-BE49-F238E27FC236}">
                <a16:creationId xmlns:a16="http://schemas.microsoft.com/office/drawing/2014/main" id="{DC27437E-4837-422A-8103-0120971E3AF6}"/>
              </a:ext>
            </a:extLst>
          </p:cNvPr>
          <p:cNvSpPr/>
          <p:nvPr userDrawn="1"/>
        </p:nvSpPr>
        <p:spPr>
          <a:xfrm>
            <a:off x="5207355" y="2007394"/>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aphic 34">
            <a:extLst>
              <a:ext uri="{FF2B5EF4-FFF2-40B4-BE49-F238E27FC236}">
                <a16:creationId xmlns:a16="http://schemas.microsoft.com/office/drawing/2014/main" id="{2B4F71E3-B36E-43C3-B906-19959ABC0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2458564"/>
            <a:ext cx="318300" cy="318300"/>
          </a:xfrm>
          <a:prstGeom prst="rect">
            <a:avLst/>
          </a:prstGeom>
        </p:spPr>
      </p:pic>
      <p:sp>
        <p:nvSpPr>
          <p:cNvPr id="36" name="Espace réservé du texte 22">
            <a:extLst>
              <a:ext uri="{FF2B5EF4-FFF2-40B4-BE49-F238E27FC236}">
                <a16:creationId xmlns:a16="http://schemas.microsoft.com/office/drawing/2014/main" id="{336C1EC2-5465-4225-834A-54A5470D1D07}"/>
              </a:ext>
            </a:extLst>
          </p:cNvPr>
          <p:cNvSpPr>
            <a:spLocks noGrp="1"/>
          </p:cNvSpPr>
          <p:nvPr>
            <p:ph type="body" sz="quarter" idx="13" hasCustomPrompt="1"/>
          </p:nvPr>
        </p:nvSpPr>
        <p:spPr>
          <a:xfrm>
            <a:off x="6323248" y="2434447"/>
            <a:ext cx="4568081" cy="342417"/>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7" name="Rectangle : coins arrondis 6">
            <a:extLst>
              <a:ext uri="{FF2B5EF4-FFF2-40B4-BE49-F238E27FC236}">
                <a16:creationId xmlns:a16="http://schemas.microsoft.com/office/drawing/2014/main" id="{E2DDE219-138F-4A82-AC7A-D9A673D2450D}"/>
              </a:ext>
            </a:extLst>
          </p:cNvPr>
          <p:cNvSpPr/>
          <p:nvPr userDrawn="1"/>
        </p:nvSpPr>
        <p:spPr>
          <a:xfrm>
            <a:off x="5207355" y="3658561"/>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Graphic 37">
            <a:extLst>
              <a:ext uri="{FF2B5EF4-FFF2-40B4-BE49-F238E27FC236}">
                <a16:creationId xmlns:a16="http://schemas.microsoft.com/office/drawing/2014/main" id="{493F79CD-CD09-44D6-9C0F-7ABDB374DC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4109731"/>
            <a:ext cx="318300" cy="318300"/>
          </a:xfrm>
          <a:prstGeom prst="rect">
            <a:avLst/>
          </a:prstGeom>
        </p:spPr>
      </p:pic>
      <p:sp>
        <p:nvSpPr>
          <p:cNvPr id="39" name="Espace réservé du texte 22">
            <a:extLst>
              <a:ext uri="{FF2B5EF4-FFF2-40B4-BE49-F238E27FC236}">
                <a16:creationId xmlns:a16="http://schemas.microsoft.com/office/drawing/2014/main" id="{8A170032-759E-49AE-B44A-43F59C4309CF}"/>
              </a:ext>
            </a:extLst>
          </p:cNvPr>
          <p:cNvSpPr>
            <a:spLocks noGrp="1"/>
          </p:cNvSpPr>
          <p:nvPr>
            <p:ph type="body" sz="quarter" idx="14" hasCustomPrompt="1"/>
          </p:nvPr>
        </p:nvSpPr>
        <p:spPr>
          <a:xfrm>
            <a:off x="6323248" y="4095652"/>
            <a:ext cx="4568081" cy="33343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22" name="Rectangle : coins arrondis 6">
            <a:extLst>
              <a:ext uri="{FF2B5EF4-FFF2-40B4-BE49-F238E27FC236}">
                <a16:creationId xmlns:a16="http://schemas.microsoft.com/office/drawing/2014/main" id="{50C73E69-654A-4AEB-BDEE-754E7E548311}"/>
              </a:ext>
            </a:extLst>
          </p:cNvPr>
          <p:cNvSpPr/>
          <p:nvPr userDrawn="1"/>
        </p:nvSpPr>
        <p:spPr>
          <a:xfrm>
            <a:off x="5207355" y="5309728"/>
            <a:ext cx="6120541" cy="1207621"/>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a:extLst>
              <a:ext uri="{FF2B5EF4-FFF2-40B4-BE49-F238E27FC236}">
                <a16:creationId xmlns:a16="http://schemas.microsoft.com/office/drawing/2014/main" id="{E789CAA5-3F2D-4C23-97DE-0826671F9E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57196" y="5760898"/>
            <a:ext cx="318300" cy="318300"/>
          </a:xfrm>
          <a:prstGeom prst="rect">
            <a:avLst/>
          </a:prstGeom>
        </p:spPr>
      </p:pic>
      <p:sp>
        <p:nvSpPr>
          <p:cNvPr id="25" name="Espace réservé du texte 22">
            <a:extLst>
              <a:ext uri="{FF2B5EF4-FFF2-40B4-BE49-F238E27FC236}">
                <a16:creationId xmlns:a16="http://schemas.microsoft.com/office/drawing/2014/main" id="{C0F2CE82-EC7B-42CC-B05A-250BD550A4B4}"/>
              </a:ext>
            </a:extLst>
          </p:cNvPr>
          <p:cNvSpPr>
            <a:spLocks noGrp="1"/>
          </p:cNvSpPr>
          <p:nvPr>
            <p:ph type="body" sz="quarter" idx="15" hasCustomPrompt="1"/>
          </p:nvPr>
        </p:nvSpPr>
        <p:spPr>
          <a:xfrm>
            <a:off x="6323247" y="5746643"/>
            <a:ext cx="4568081" cy="333789"/>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pic>
        <p:nvPicPr>
          <p:cNvPr id="28" name="Picture 27">
            <a:extLst>
              <a:ext uri="{FF2B5EF4-FFF2-40B4-BE49-F238E27FC236}">
                <a16:creationId xmlns:a16="http://schemas.microsoft.com/office/drawing/2014/main" id="{4C5A2235-6320-46B2-A606-78931B2324C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507" y="458170"/>
            <a:ext cx="1370823" cy="525600"/>
          </a:xfrm>
          <a:prstGeom prst="rect">
            <a:avLst/>
          </a:prstGeom>
        </p:spPr>
      </p:pic>
      <p:sp>
        <p:nvSpPr>
          <p:cNvPr id="30" name="ZoneTexte 20">
            <a:extLst>
              <a:ext uri="{FF2B5EF4-FFF2-40B4-BE49-F238E27FC236}">
                <a16:creationId xmlns:a16="http://schemas.microsoft.com/office/drawing/2014/main" id="{363110DD-A37D-44C2-8BD6-C0C88A7B4D7C}"/>
              </a:ext>
            </a:extLst>
          </p:cNvPr>
          <p:cNvSpPr txBox="1"/>
          <p:nvPr userDrawn="1"/>
        </p:nvSpPr>
        <p:spPr>
          <a:xfrm>
            <a:off x="8190812"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Tree>
    <p:extLst>
      <p:ext uri="{BB962C8B-B14F-4D97-AF65-F5344CB8AC3E}">
        <p14:creationId xmlns:p14="http://schemas.microsoft.com/office/powerpoint/2010/main" val="11585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2"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750" fill="hold"/>
                                        <p:tgtEl>
                                          <p:spTgt spid="26"/>
                                        </p:tgtEl>
                                        <p:attrNameLst>
                                          <p:attrName>ppt_x</p:attrName>
                                        </p:attrNameLst>
                                      </p:cBhvr>
                                      <p:tavLst>
                                        <p:tav tm="0">
                                          <p:val>
                                            <p:strVal val="1+#ppt_w/2"/>
                                          </p:val>
                                        </p:tav>
                                        <p:tav tm="100000">
                                          <p:val>
                                            <p:strVal val="#ppt_x"/>
                                          </p:val>
                                        </p:tav>
                                      </p:tavLst>
                                    </p:anim>
                                    <p:anim calcmode="lin" valueType="num">
                                      <p:cBhvr additive="base">
                                        <p:cTn id="13" dur="750" fill="hold"/>
                                        <p:tgtEl>
                                          <p:spTgt spid="26"/>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750" fill="hold"/>
                                        <p:tgtEl>
                                          <p:spTgt spid="32"/>
                                        </p:tgtEl>
                                        <p:attrNameLst>
                                          <p:attrName>ppt_x</p:attrName>
                                        </p:attrNameLst>
                                      </p:cBhvr>
                                      <p:tavLst>
                                        <p:tav tm="0">
                                          <p:val>
                                            <p:strVal val="1+#ppt_w/2"/>
                                          </p:val>
                                        </p:tav>
                                        <p:tav tm="100000">
                                          <p:val>
                                            <p:strVal val="#ppt_x"/>
                                          </p:val>
                                        </p:tav>
                                      </p:tavLst>
                                    </p:anim>
                                    <p:anim calcmode="lin" valueType="num">
                                      <p:cBhvr additive="base">
                                        <p:cTn id="17" dur="75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2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1+#ppt_w/2"/>
                                          </p:val>
                                        </p:tav>
                                        <p:tav tm="100000">
                                          <p:val>
                                            <p:strVal val="#ppt_x"/>
                                          </p:val>
                                        </p:tav>
                                      </p:tavLst>
                                    </p:anim>
                                    <p:anim calcmode="lin" valueType="num">
                                      <p:cBhvr additive="base">
                                        <p:cTn id="25" dur="750" fill="hold"/>
                                        <p:tgtEl>
                                          <p:spTgt spid="34"/>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15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750" fill="hold"/>
                                        <p:tgtEl>
                                          <p:spTgt spid="35"/>
                                        </p:tgtEl>
                                        <p:attrNameLst>
                                          <p:attrName>ppt_x</p:attrName>
                                        </p:attrNameLst>
                                      </p:cBhvr>
                                      <p:tavLst>
                                        <p:tav tm="0">
                                          <p:val>
                                            <p:strVal val="1+#ppt_w/2"/>
                                          </p:val>
                                        </p:tav>
                                        <p:tav tm="100000">
                                          <p:val>
                                            <p:strVal val="#ppt_x"/>
                                          </p:val>
                                        </p:tav>
                                      </p:tavLst>
                                    </p:anim>
                                    <p:anim calcmode="lin" valueType="num">
                                      <p:cBhvr additive="base">
                                        <p:cTn id="29" dur="750" fill="hold"/>
                                        <p:tgtEl>
                                          <p:spTgt spid="35"/>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150"/>
                                  </p:stCondLst>
                                  <p:childTnLst>
                                    <p:set>
                                      <p:cBhvr>
                                        <p:cTn id="31" dur="1" fill="hold">
                                          <p:stCondLst>
                                            <p:cond delay="0"/>
                                          </p:stCondLst>
                                        </p:cTn>
                                        <p:tgtEl>
                                          <p:spTgt spid="36">
                                            <p:txEl>
                                              <p:pRg st="0" end="0"/>
                                            </p:txEl>
                                          </p:spTgt>
                                        </p:tgtEl>
                                        <p:attrNameLst>
                                          <p:attrName>style.visibility</p:attrName>
                                        </p:attrNameLst>
                                      </p:cBhvr>
                                      <p:to>
                                        <p:strVal val="visible"/>
                                      </p:to>
                                    </p:set>
                                    <p:anim calcmode="lin" valueType="num">
                                      <p:cBhvr additive="base">
                                        <p:cTn id="32"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33" dur="750" fill="hold"/>
                                        <p:tgtEl>
                                          <p:spTgt spid="36">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30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750" fill="hold"/>
                                        <p:tgtEl>
                                          <p:spTgt spid="37"/>
                                        </p:tgtEl>
                                        <p:attrNameLst>
                                          <p:attrName>ppt_x</p:attrName>
                                        </p:attrNameLst>
                                      </p:cBhvr>
                                      <p:tavLst>
                                        <p:tav tm="0">
                                          <p:val>
                                            <p:strVal val="1+#ppt_w/2"/>
                                          </p:val>
                                        </p:tav>
                                        <p:tav tm="100000">
                                          <p:val>
                                            <p:strVal val="#ppt_x"/>
                                          </p:val>
                                        </p:tav>
                                      </p:tavLst>
                                    </p:anim>
                                    <p:anim calcmode="lin" valueType="num">
                                      <p:cBhvr additive="base">
                                        <p:cTn id="37" dur="750" fill="hold"/>
                                        <p:tgtEl>
                                          <p:spTgt spid="37"/>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30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750" fill="hold"/>
                                        <p:tgtEl>
                                          <p:spTgt spid="38"/>
                                        </p:tgtEl>
                                        <p:attrNameLst>
                                          <p:attrName>ppt_x</p:attrName>
                                        </p:attrNameLst>
                                      </p:cBhvr>
                                      <p:tavLst>
                                        <p:tav tm="0">
                                          <p:val>
                                            <p:strVal val="1+#ppt_w/2"/>
                                          </p:val>
                                        </p:tav>
                                        <p:tav tm="100000">
                                          <p:val>
                                            <p:strVal val="#ppt_x"/>
                                          </p:val>
                                        </p:tav>
                                      </p:tavLst>
                                    </p:anim>
                                    <p:anim calcmode="lin" valueType="num">
                                      <p:cBhvr additive="base">
                                        <p:cTn id="41" dur="750" fill="hold"/>
                                        <p:tgtEl>
                                          <p:spTgt spid="38"/>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300"/>
                                  </p:stCondLst>
                                  <p:childTnLst>
                                    <p:set>
                                      <p:cBhvr>
                                        <p:cTn id="43" dur="1" fill="hold">
                                          <p:stCondLst>
                                            <p:cond delay="0"/>
                                          </p:stCondLst>
                                        </p:cTn>
                                        <p:tgtEl>
                                          <p:spTgt spid="39">
                                            <p:txEl>
                                              <p:pRg st="0" end="0"/>
                                            </p:txEl>
                                          </p:spTgt>
                                        </p:tgtEl>
                                        <p:attrNameLst>
                                          <p:attrName>style.visibility</p:attrName>
                                        </p:attrNameLst>
                                      </p:cBhvr>
                                      <p:to>
                                        <p:strVal val="visible"/>
                                      </p:to>
                                    </p:set>
                                    <p:anim calcmode="lin" valueType="num">
                                      <p:cBhvr additive="base">
                                        <p:cTn id="44" dur="7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45" dur="750" fill="hold"/>
                                        <p:tgtEl>
                                          <p:spTgt spid="39">
                                            <p:txEl>
                                              <p:pRg st="0" end="0"/>
                                            </p:txEl>
                                          </p:spTgt>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45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1+#ppt_w/2"/>
                                          </p:val>
                                        </p:tav>
                                        <p:tav tm="100000">
                                          <p:val>
                                            <p:strVal val="#ppt_x"/>
                                          </p:val>
                                        </p:tav>
                                      </p:tavLst>
                                    </p:anim>
                                    <p:anim calcmode="lin" valueType="num">
                                      <p:cBhvr additive="base">
                                        <p:cTn id="49" dur="75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2" decel="100000" fill="hold" nodeType="withEffect">
                                  <p:stCondLst>
                                    <p:cond delay="45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750" fill="hold"/>
                                        <p:tgtEl>
                                          <p:spTgt spid="24"/>
                                        </p:tgtEl>
                                        <p:attrNameLst>
                                          <p:attrName>ppt_x</p:attrName>
                                        </p:attrNameLst>
                                      </p:cBhvr>
                                      <p:tavLst>
                                        <p:tav tm="0">
                                          <p:val>
                                            <p:strVal val="1+#ppt_w/2"/>
                                          </p:val>
                                        </p:tav>
                                        <p:tav tm="100000">
                                          <p:val>
                                            <p:strVal val="#ppt_x"/>
                                          </p:val>
                                        </p:tav>
                                      </p:tavLst>
                                    </p:anim>
                                    <p:anim calcmode="lin" valueType="num">
                                      <p:cBhvr additive="base">
                                        <p:cTn id="53" dur="750" fill="hold"/>
                                        <p:tgtEl>
                                          <p:spTgt spid="24"/>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45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75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7" dur="75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3" grpId="0" build="p">
        <p:tmplLst>
          <p:tmpl lvl="1">
            <p:tnLst>
              <p:par>
                <p:cTn presetID="2" presetClass="entr" presetSubtype="8"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4" grpId="0" animBg="1"/>
      <p:bldP spid="36" grpId="0" build="p">
        <p:tmplLst>
          <p:tmpl lvl="1">
            <p:tnLst>
              <p:par>
                <p:cTn presetID="2" presetClass="entr" presetSubtype="2" decel="100000" fill="hold" nodeType="withEffect">
                  <p:stCondLst>
                    <p:cond delay="1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1+#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9" grpId="0" build="p">
        <p:tmplLst>
          <p:tmpl lvl="1">
            <p:tnLst>
              <p:par>
                <p:cTn presetID="2" presetClass="entr" presetSubtype="2" decel="100000" fill="hold" nodeType="withEffect">
                  <p:stCondLst>
                    <p:cond delay="3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1000" fill="hold"/>
                        <p:tgtEl>
                          <p:spTgt spid="39"/>
                        </p:tgtEl>
                        <p:attrNameLst>
                          <p:attrName>ppt_x</p:attrName>
                        </p:attrNameLst>
                      </p:cBhvr>
                      <p:tavLst>
                        <p:tav tm="0">
                          <p:val>
                            <p:strVal val="1+#ppt_w/2"/>
                          </p:val>
                        </p:tav>
                        <p:tav tm="100000">
                          <p:val>
                            <p:strVal val="#ppt_x"/>
                          </p:val>
                        </p:tav>
                      </p:tavLst>
                    </p:anim>
                    <p:anim calcmode="lin" valueType="num">
                      <p:cBhvr additive="base">
                        <p:cTn dur="1000" fill="hold"/>
                        <p:tgtEl>
                          <p:spTgt spid="39"/>
                        </p:tgtEl>
                        <p:attrNameLst>
                          <p:attrName>ppt_y</p:attrName>
                        </p:attrNameLst>
                      </p:cBhvr>
                      <p:tavLst>
                        <p:tav tm="0">
                          <p:val>
                            <p:strVal val="#ppt_y"/>
                          </p:val>
                        </p:tav>
                        <p:tav tm="100000">
                          <p:val>
                            <p:strVal val="#ppt_y"/>
                          </p:val>
                        </p:tav>
                      </p:tavLst>
                    </p:anim>
                  </p:childTnLst>
                </p:cTn>
              </p:par>
            </p:tnLst>
          </p:tmpl>
        </p:tmplLst>
      </p:bldP>
      <p:bldP spid="22" grpId="0" animBg="1"/>
      <p:bldP spid="25" grpId="0" build="p">
        <p:tmplLst>
          <p:tmpl lvl="1">
            <p:tnLst>
              <p:par>
                <p:cTn presetID="2" presetClass="entr" presetSubtype="2" decel="100000" fill="hold" nodeType="withEffect">
                  <p:stCondLst>
                    <p:cond delay="4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1+#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_5">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4F17E92-ACD8-4E3B-8F58-B6A5E0D23F65}"/>
              </a:ext>
            </a:extLst>
          </p:cNvPr>
          <p:cNvSpPr/>
          <p:nvPr userDrawn="1"/>
        </p:nvSpPr>
        <p:spPr>
          <a:xfrm>
            <a:off x="6095999" y="1693"/>
            <a:ext cx="6092273" cy="6910485"/>
          </a:xfrm>
          <a:prstGeom prst="rect">
            <a:avLst/>
          </a:prstGeom>
          <a:gradFill flip="none" rotWithShape="1">
            <a:gsLst>
              <a:gs pos="7000">
                <a:srgbClr val="F3F3F3">
                  <a:alpha val="83922"/>
                </a:srgbClr>
              </a:gs>
              <a:gs pos="100000">
                <a:schemeClr val="accent1">
                  <a:lumMod val="30000"/>
                  <a:lumOff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 coins arrondis 6">
            <a:extLst>
              <a:ext uri="{FF2B5EF4-FFF2-40B4-BE49-F238E27FC236}">
                <a16:creationId xmlns:a16="http://schemas.microsoft.com/office/drawing/2014/main" id="{ADCE8AAC-6F04-45E0-8EBB-86F7987784C2}"/>
              </a:ext>
            </a:extLst>
          </p:cNvPr>
          <p:cNvSpPr/>
          <p:nvPr userDrawn="1"/>
        </p:nvSpPr>
        <p:spPr>
          <a:xfrm>
            <a:off x="5259907" y="478715"/>
            <a:ext cx="6120541" cy="940022"/>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32">
            <a:extLst>
              <a:ext uri="{FF2B5EF4-FFF2-40B4-BE49-F238E27FC236}">
                <a16:creationId xmlns:a16="http://schemas.microsoft.com/office/drawing/2014/main" id="{B04DCF5B-7704-4DAA-9724-67B5385BCE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774623"/>
            <a:ext cx="318300" cy="318300"/>
          </a:xfrm>
          <a:prstGeom prst="rect">
            <a:avLst/>
          </a:prstGeom>
        </p:spPr>
      </p:pic>
      <p:sp>
        <p:nvSpPr>
          <p:cNvPr id="3" name="Text Placeholder 2">
            <a:extLst>
              <a:ext uri="{FF2B5EF4-FFF2-40B4-BE49-F238E27FC236}">
                <a16:creationId xmlns:a16="http://schemas.microsoft.com/office/drawing/2014/main" id="{A366826F-CD0F-4372-BD7C-E6656CFB0E4F}"/>
              </a:ext>
            </a:extLst>
          </p:cNvPr>
          <p:cNvSpPr>
            <a:spLocks noGrp="1"/>
          </p:cNvSpPr>
          <p:nvPr>
            <p:ph type="body" sz="quarter" idx="12"/>
          </p:nvPr>
        </p:nvSpPr>
        <p:spPr>
          <a:xfrm>
            <a:off x="1334506" y="3077205"/>
            <a:ext cx="2816225" cy="703590"/>
          </a:xfrm>
        </p:spPr>
        <p:txBody>
          <a:bodyPr/>
          <a:lstStyle>
            <a:lvl1pPr algn="ctr">
              <a:defRPr sz="4000"/>
            </a:lvl1pPr>
          </a:lstStyle>
          <a:p>
            <a:pPr lvl="0"/>
            <a:r>
              <a:rPr lang="en-US" noProof="0"/>
              <a:t>Click to edit Master text styles</a:t>
            </a:r>
          </a:p>
        </p:txBody>
      </p:sp>
      <p:sp>
        <p:nvSpPr>
          <p:cNvPr id="23" name="Espace réservé du texte 22">
            <a:extLst>
              <a:ext uri="{FF2B5EF4-FFF2-40B4-BE49-F238E27FC236}">
                <a16:creationId xmlns:a16="http://schemas.microsoft.com/office/drawing/2014/main" id="{E1E1AFDA-08D8-4532-9443-3B60BCA7D63F}"/>
              </a:ext>
            </a:extLst>
          </p:cNvPr>
          <p:cNvSpPr>
            <a:spLocks noGrp="1"/>
          </p:cNvSpPr>
          <p:nvPr>
            <p:ph type="body" sz="quarter" idx="11" hasCustomPrompt="1"/>
          </p:nvPr>
        </p:nvSpPr>
        <p:spPr>
          <a:xfrm>
            <a:off x="6363749" y="738438"/>
            <a:ext cx="4568081" cy="35041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25" name="Rectangle : coins arrondis 6">
            <a:extLst>
              <a:ext uri="{FF2B5EF4-FFF2-40B4-BE49-F238E27FC236}">
                <a16:creationId xmlns:a16="http://schemas.microsoft.com/office/drawing/2014/main" id="{5CC7652C-F859-4B97-B89B-F67AA845311D}"/>
              </a:ext>
            </a:extLst>
          </p:cNvPr>
          <p:cNvSpPr/>
          <p:nvPr userDrawn="1"/>
        </p:nvSpPr>
        <p:spPr>
          <a:xfrm>
            <a:off x="5259907" y="1714645"/>
            <a:ext cx="6120541" cy="940022"/>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Graphic 33">
            <a:extLst>
              <a:ext uri="{FF2B5EF4-FFF2-40B4-BE49-F238E27FC236}">
                <a16:creationId xmlns:a16="http://schemas.microsoft.com/office/drawing/2014/main" id="{FAD3F3CC-441E-46EC-B530-3FEFD0E174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2010553"/>
            <a:ext cx="318300" cy="318300"/>
          </a:xfrm>
          <a:prstGeom prst="rect">
            <a:avLst/>
          </a:prstGeom>
        </p:spPr>
      </p:pic>
      <p:sp>
        <p:nvSpPr>
          <p:cNvPr id="35" name="Espace réservé du texte 22">
            <a:extLst>
              <a:ext uri="{FF2B5EF4-FFF2-40B4-BE49-F238E27FC236}">
                <a16:creationId xmlns:a16="http://schemas.microsoft.com/office/drawing/2014/main" id="{F1F81C47-EF9F-47E6-B703-2414DB83B068}"/>
              </a:ext>
            </a:extLst>
          </p:cNvPr>
          <p:cNvSpPr>
            <a:spLocks noGrp="1"/>
          </p:cNvSpPr>
          <p:nvPr>
            <p:ph type="body" sz="quarter" idx="13" hasCustomPrompt="1"/>
          </p:nvPr>
        </p:nvSpPr>
        <p:spPr>
          <a:xfrm>
            <a:off x="6363748" y="1992054"/>
            <a:ext cx="4568081" cy="336799"/>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6" name="Rectangle : coins arrondis 6">
            <a:extLst>
              <a:ext uri="{FF2B5EF4-FFF2-40B4-BE49-F238E27FC236}">
                <a16:creationId xmlns:a16="http://schemas.microsoft.com/office/drawing/2014/main" id="{A6A56690-EE26-4337-B7AD-9EA96A125548}"/>
              </a:ext>
            </a:extLst>
          </p:cNvPr>
          <p:cNvSpPr/>
          <p:nvPr userDrawn="1"/>
        </p:nvSpPr>
        <p:spPr>
          <a:xfrm>
            <a:off x="5259907" y="2948930"/>
            <a:ext cx="6120541" cy="940022"/>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raphic 36">
            <a:extLst>
              <a:ext uri="{FF2B5EF4-FFF2-40B4-BE49-F238E27FC236}">
                <a16:creationId xmlns:a16="http://schemas.microsoft.com/office/drawing/2014/main" id="{D5C56EF2-07F0-4B86-8C67-B039E00A11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3244838"/>
            <a:ext cx="318300" cy="318300"/>
          </a:xfrm>
          <a:prstGeom prst="rect">
            <a:avLst/>
          </a:prstGeom>
        </p:spPr>
      </p:pic>
      <p:sp>
        <p:nvSpPr>
          <p:cNvPr id="38" name="Espace réservé du texte 22">
            <a:extLst>
              <a:ext uri="{FF2B5EF4-FFF2-40B4-BE49-F238E27FC236}">
                <a16:creationId xmlns:a16="http://schemas.microsoft.com/office/drawing/2014/main" id="{F492FEBC-EDA2-4C82-B72A-74EB18335D8B}"/>
              </a:ext>
            </a:extLst>
          </p:cNvPr>
          <p:cNvSpPr>
            <a:spLocks noGrp="1"/>
          </p:cNvSpPr>
          <p:nvPr>
            <p:ph type="body" sz="quarter" idx="14" hasCustomPrompt="1"/>
          </p:nvPr>
        </p:nvSpPr>
        <p:spPr>
          <a:xfrm>
            <a:off x="6363747" y="3205657"/>
            <a:ext cx="4568081" cy="357481"/>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9" name="Rectangle : coins arrondis 6">
            <a:extLst>
              <a:ext uri="{FF2B5EF4-FFF2-40B4-BE49-F238E27FC236}">
                <a16:creationId xmlns:a16="http://schemas.microsoft.com/office/drawing/2014/main" id="{6014F920-8FF1-4811-AD71-A0A2D46A0530}"/>
              </a:ext>
            </a:extLst>
          </p:cNvPr>
          <p:cNvSpPr/>
          <p:nvPr userDrawn="1"/>
        </p:nvSpPr>
        <p:spPr>
          <a:xfrm>
            <a:off x="5259907" y="4183215"/>
            <a:ext cx="6120541" cy="940022"/>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a:extLst>
              <a:ext uri="{FF2B5EF4-FFF2-40B4-BE49-F238E27FC236}">
                <a16:creationId xmlns:a16="http://schemas.microsoft.com/office/drawing/2014/main" id="{134780E5-3C6D-4282-AF8F-591D9E97E7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4479123"/>
            <a:ext cx="318300" cy="318300"/>
          </a:xfrm>
          <a:prstGeom prst="rect">
            <a:avLst/>
          </a:prstGeom>
        </p:spPr>
      </p:pic>
      <p:sp>
        <p:nvSpPr>
          <p:cNvPr id="41" name="Espace réservé du texte 22">
            <a:extLst>
              <a:ext uri="{FF2B5EF4-FFF2-40B4-BE49-F238E27FC236}">
                <a16:creationId xmlns:a16="http://schemas.microsoft.com/office/drawing/2014/main" id="{66AC4C2E-197D-4459-93C0-BE1FB7452459}"/>
              </a:ext>
            </a:extLst>
          </p:cNvPr>
          <p:cNvSpPr>
            <a:spLocks noGrp="1"/>
          </p:cNvSpPr>
          <p:nvPr>
            <p:ph type="body" sz="quarter" idx="15" hasCustomPrompt="1"/>
          </p:nvPr>
        </p:nvSpPr>
        <p:spPr>
          <a:xfrm>
            <a:off x="6363746" y="4456582"/>
            <a:ext cx="4568081" cy="340841"/>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42" name="Rectangle : coins arrondis 6">
            <a:extLst>
              <a:ext uri="{FF2B5EF4-FFF2-40B4-BE49-F238E27FC236}">
                <a16:creationId xmlns:a16="http://schemas.microsoft.com/office/drawing/2014/main" id="{3EBDF88E-05A8-45BF-97A1-0979EF6A71BD}"/>
              </a:ext>
            </a:extLst>
          </p:cNvPr>
          <p:cNvSpPr/>
          <p:nvPr userDrawn="1"/>
        </p:nvSpPr>
        <p:spPr>
          <a:xfrm>
            <a:off x="5259907" y="5417500"/>
            <a:ext cx="6120541" cy="940022"/>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3" name="Graphic 42">
            <a:extLst>
              <a:ext uri="{FF2B5EF4-FFF2-40B4-BE49-F238E27FC236}">
                <a16:creationId xmlns:a16="http://schemas.microsoft.com/office/drawing/2014/main" id="{59C23611-884C-42FA-8390-1395D8E3B8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5713408"/>
            <a:ext cx="318300" cy="318300"/>
          </a:xfrm>
          <a:prstGeom prst="rect">
            <a:avLst/>
          </a:prstGeom>
        </p:spPr>
      </p:pic>
      <p:sp>
        <p:nvSpPr>
          <p:cNvPr id="44" name="Espace réservé du texte 22">
            <a:extLst>
              <a:ext uri="{FF2B5EF4-FFF2-40B4-BE49-F238E27FC236}">
                <a16:creationId xmlns:a16="http://schemas.microsoft.com/office/drawing/2014/main" id="{53FDFEC8-67C6-4489-864F-84D80D74EF5D}"/>
              </a:ext>
            </a:extLst>
          </p:cNvPr>
          <p:cNvSpPr>
            <a:spLocks noGrp="1"/>
          </p:cNvSpPr>
          <p:nvPr>
            <p:ph type="body" sz="quarter" idx="16" hasCustomPrompt="1"/>
          </p:nvPr>
        </p:nvSpPr>
        <p:spPr>
          <a:xfrm>
            <a:off x="6363745" y="5693511"/>
            <a:ext cx="4568081" cy="338197"/>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pic>
        <p:nvPicPr>
          <p:cNvPr id="29" name="Picture 28">
            <a:extLst>
              <a:ext uri="{FF2B5EF4-FFF2-40B4-BE49-F238E27FC236}">
                <a16:creationId xmlns:a16="http://schemas.microsoft.com/office/drawing/2014/main" id="{E2C5D176-001D-4086-84A7-699C359BE89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507" y="458170"/>
            <a:ext cx="1370823" cy="525600"/>
          </a:xfrm>
          <a:prstGeom prst="rect">
            <a:avLst/>
          </a:prstGeom>
        </p:spPr>
      </p:pic>
      <p:sp>
        <p:nvSpPr>
          <p:cNvPr id="30" name="ZoneTexte 20">
            <a:extLst>
              <a:ext uri="{FF2B5EF4-FFF2-40B4-BE49-F238E27FC236}">
                <a16:creationId xmlns:a16="http://schemas.microsoft.com/office/drawing/2014/main" id="{EFFEF947-6771-4FF5-9F1D-AB50020CF7B8}"/>
              </a:ext>
            </a:extLst>
          </p:cNvPr>
          <p:cNvSpPr txBox="1"/>
          <p:nvPr userDrawn="1"/>
        </p:nvSpPr>
        <p:spPr>
          <a:xfrm>
            <a:off x="8190812"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Tree>
    <p:extLst>
      <p:ext uri="{BB962C8B-B14F-4D97-AF65-F5344CB8AC3E}">
        <p14:creationId xmlns:p14="http://schemas.microsoft.com/office/powerpoint/2010/main" val="291869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2" decel="10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750" fill="hold"/>
                                        <p:tgtEl>
                                          <p:spTgt spid="33"/>
                                        </p:tgtEl>
                                        <p:attrNameLst>
                                          <p:attrName>ppt_x</p:attrName>
                                        </p:attrNameLst>
                                      </p:cBhvr>
                                      <p:tavLst>
                                        <p:tav tm="0">
                                          <p:val>
                                            <p:strVal val="1+#ppt_w/2"/>
                                          </p:val>
                                        </p:tav>
                                        <p:tav tm="100000">
                                          <p:val>
                                            <p:strVal val="#ppt_x"/>
                                          </p:val>
                                        </p:tav>
                                      </p:tavLst>
                                    </p:anim>
                                    <p:anim calcmode="lin" valueType="num">
                                      <p:cBhvr additive="base">
                                        <p:cTn id="13" dur="75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750" fill="hold"/>
                                        <p:tgtEl>
                                          <p:spTgt spid="24"/>
                                        </p:tgtEl>
                                        <p:attrNameLst>
                                          <p:attrName>ppt_x</p:attrName>
                                        </p:attrNameLst>
                                      </p:cBhvr>
                                      <p:tavLst>
                                        <p:tav tm="0">
                                          <p:val>
                                            <p:strVal val="1+#ppt_w/2"/>
                                          </p:val>
                                        </p:tav>
                                        <p:tav tm="100000">
                                          <p:val>
                                            <p:strVal val="#ppt_x"/>
                                          </p:val>
                                        </p:tav>
                                      </p:tavLst>
                                    </p:anim>
                                    <p:anim calcmode="lin" valueType="num">
                                      <p:cBhvr additive="base">
                                        <p:cTn id="17" dur="75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2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750" fill="hold"/>
                                        <p:tgtEl>
                                          <p:spTgt spid="25"/>
                                        </p:tgtEl>
                                        <p:attrNameLst>
                                          <p:attrName>ppt_x</p:attrName>
                                        </p:attrNameLst>
                                      </p:cBhvr>
                                      <p:tavLst>
                                        <p:tav tm="0">
                                          <p:val>
                                            <p:strVal val="1+#ppt_w/2"/>
                                          </p:val>
                                        </p:tav>
                                        <p:tav tm="100000">
                                          <p:val>
                                            <p:strVal val="#ppt_x"/>
                                          </p:val>
                                        </p:tav>
                                      </p:tavLst>
                                    </p:anim>
                                    <p:anim calcmode="lin" valueType="num">
                                      <p:cBhvr additive="base">
                                        <p:cTn id="25" dur="75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50"/>
                                  </p:stCondLst>
                                  <p:childTnLst>
                                    <p:set>
                                      <p:cBhvr>
                                        <p:cTn id="27" dur="1" fill="hold">
                                          <p:stCondLst>
                                            <p:cond delay="0"/>
                                          </p:stCondLst>
                                        </p:cTn>
                                        <p:tgtEl>
                                          <p:spTgt spid="35">
                                            <p:txEl>
                                              <p:pRg st="0" end="0"/>
                                            </p:txEl>
                                          </p:spTgt>
                                        </p:tgtEl>
                                        <p:attrNameLst>
                                          <p:attrName>style.visibility</p:attrName>
                                        </p:attrNameLst>
                                      </p:cBhvr>
                                      <p:to>
                                        <p:strVal val="visible"/>
                                      </p:to>
                                    </p:set>
                                    <p:anim calcmode="lin" valueType="num">
                                      <p:cBhvr additive="base">
                                        <p:cTn id="28" dur="75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29" dur="750" fill="hold"/>
                                        <p:tgtEl>
                                          <p:spTgt spid="35">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15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750" fill="hold"/>
                                        <p:tgtEl>
                                          <p:spTgt spid="34"/>
                                        </p:tgtEl>
                                        <p:attrNameLst>
                                          <p:attrName>ppt_x</p:attrName>
                                        </p:attrNameLst>
                                      </p:cBhvr>
                                      <p:tavLst>
                                        <p:tav tm="0">
                                          <p:val>
                                            <p:strVal val="1+#ppt_w/2"/>
                                          </p:val>
                                        </p:tav>
                                        <p:tav tm="100000">
                                          <p:val>
                                            <p:strVal val="#ppt_x"/>
                                          </p:val>
                                        </p:tav>
                                      </p:tavLst>
                                    </p:anim>
                                    <p:anim calcmode="lin" valueType="num">
                                      <p:cBhvr additive="base">
                                        <p:cTn id="33" dur="750" fill="hold"/>
                                        <p:tgtEl>
                                          <p:spTgt spid="34"/>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3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750" fill="hold"/>
                                        <p:tgtEl>
                                          <p:spTgt spid="36"/>
                                        </p:tgtEl>
                                        <p:attrNameLst>
                                          <p:attrName>ppt_x</p:attrName>
                                        </p:attrNameLst>
                                      </p:cBhvr>
                                      <p:tavLst>
                                        <p:tav tm="0">
                                          <p:val>
                                            <p:strVal val="1+#ppt_w/2"/>
                                          </p:val>
                                        </p:tav>
                                        <p:tav tm="100000">
                                          <p:val>
                                            <p:strVal val="#ppt_x"/>
                                          </p:val>
                                        </p:tav>
                                      </p:tavLst>
                                    </p:anim>
                                    <p:anim calcmode="lin" valueType="num">
                                      <p:cBhvr additive="base">
                                        <p:cTn id="37" dur="750" fill="hold"/>
                                        <p:tgtEl>
                                          <p:spTgt spid="36"/>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300"/>
                                  </p:stCondLst>
                                  <p:childTnLst>
                                    <p:set>
                                      <p:cBhvr>
                                        <p:cTn id="39" dur="1" fill="hold">
                                          <p:stCondLst>
                                            <p:cond delay="0"/>
                                          </p:stCondLst>
                                        </p:cTn>
                                        <p:tgtEl>
                                          <p:spTgt spid="38">
                                            <p:txEl>
                                              <p:pRg st="0" end="0"/>
                                            </p:txEl>
                                          </p:spTgt>
                                        </p:tgtEl>
                                        <p:attrNameLst>
                                          <p:attrName>style.visibility</p:attrName>
                                        </p:attrNameLst>
                                      </p:cBhvr>
                                      <p:to>
                                        <p:strVal val="visible"/>
                                      </p:to>
                                    </p:set>
                                    <p:anim calcmode="lin" valueType="num">
                                      <p:cBhvr additive="base">
                                        <p:cTn id="40" dur="75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1" dur="750" fill="hold"/>
                                        <p:tgtEl>
                                          <p:spTgt spid="38">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2" decel="10000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750" fill="hold"/>
                                        <p:tgtEl>
                                          <p:spTgt spid="37"/>
                                        </p:tgtEl>
                                        <p:attrNameLst>
                                          <p:attrName>ppt_x</p:attrName>
                                        </p:attrNameLst>
                                      </p:cBhvr>
                                      <p:tavLst>
                                        <p:tav tm="0">
                                          <p:val>
                                            <p:strVal val="1+#ppt_w/2"/>
                                          </p:val>
                                        </p:tav>
                                        <p:tav tm="100000">
                                          <p:val>
                                            <p:strVal val="#ppt_x"/>
                                          </p:val>
                                        </p:tav>
                                      </p:tavLst>
                                    </p:anim>
                                    <p:anim calcmode="lin" valueType="num">
                                      <p:cBhvr additive="base">
                                        <p:cTn id="45" dur="750" fill="hold"/>
                                        <p:tgtEl>
                                          <p:spTgt spid="37"/>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450"/>
                                  </p:stCondLst>
                                  <p:childTnLst>
                                    <p:set>
                                      <p:cBhvr>
                                        <p:cTn id="47" dur="1" fill="hold">
                                          <p:stCondLst>
                                            <p:cond delay="0"/>
                                          </p:stCondLst>
                                        </p:cTn>
                                        <p:tgtEl>
                                          <p:spTgt spid="41">
                                            <p:txEl>
                                              <p:pRg st="0" end="0"/>
                                            </p:txEl>
                                          </p:spTgt>
                                        </p:tgtEl>
                                        <p:attrNameLst>
                                          <p:attrName>style.visibility</p:attrName>
                                        </p:attrNameLst>
                                      </p:cBhvr>
                                      <p:to>
                                        <p:strVal val="visible"/>
                                      </p:to>
                                    </p:set>
                                    <p:anim calcmode="lin" valueType="num">
                                      <p:cBhvr additive="base">
                                        <p:cTn id="48" dur="75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9" dur="750" fill="hold"/>
                                        <p:tgtEl>
                                          <p:spTgt spid="41">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45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750" fill="hold"/>
                                        <p:tgtEl>
                                          <p:spTgt spid="39"/>
                                        </p:tgtEl>
                                        <p:attrNameLst>
                                          <p:attrName>ppt_x</p:attrName>
                                        </p:attrNameLst>
                                      </p:cBhvr>
                                      <p:tavLst>
                                        <p:tav tm="0">
                                          <p:val>
                                            <p:strVal val="1+#ppt_w/2"/>
                                          </p:val>
                                        </p:tav>
                                        <p:tav tm="100000">
                                          <p:val>
                                            <p:strVal val="#ppt_x"/>
                                          </p:val>
                                        </p:tav>
                                      </p:tavLst>
                                    </p:anim>
                                    <p:anim calcmode="lin" valueType="num">
                                      <p:cBhvr additive="base">
                                        <p:cTn id="53" dur="750" fill="hold"/>
                                        <p:tgtEl>
                                          <p:spTgt spid="39"/>
                                        </p:tgtEl>
                                        <p:attrNameLst>
                                          <p:attrName>ppt_y</p:attrName>
                                        </p:attrNameLst>
                                      </p:cBhvr>
                                      <p:tavLst>
                                        <p:tav tm="0">
                                          <p:val>
                                            <p:strVal val="#ppt_y"/>
                                          </p:val>
                                        </p:tav>
                                        <p:tav tm="100000">
                                          <p:val>
                                            <p:strVal val="#ppt_y"/>
                                          </p:val>
                                        </p:tav>
                                      </p:tavLst>
                                    </p:anim>
                                  </p:childTnLst>
                                </p:cTn>
                              </p:par>
                              <p:par>
                                <p:cTn id="54" presetID="2" presetClass="entr" presetSubtype="2" decel="100000" fill="hold" nodeType="withEffect">
                                  <p:stCondLst>
                                    <p:cond delay="45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750" fill="hold"/>
                                        <p:tgtEl>
                                          <p:spTgt spid="40"/>
                                        </p:tgtEl>
                                        <p:attrNameLst>
                                          <p:attrName>ppt_x</p:attrName>
                                        </p:attrNameLst>
                                      </p:cBhvr>
                                      <p:tavLst>
                                        <p:tav tm="0">
                                          <p:val>
                                            <p:strVal val="1+#ppt_w/2"/>
                                          </p:val>
                                        </p:tav>
                                        <p:tav tm="100000">
                                          <p:val>
                                            <p:strVal val="#ppt_x"/>
                                          </p:val>
                                        </p:tav>
                                      </p:tavLst>
                                    </p:anim>
                                    <p:anim calcmode="lin" valueType="num">
                                      <p:cBhvr additive="base">
                                        <p:cTn id="57" dur="75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60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750" fill="hold"/>
                                        <p:tgtEl>
                                          <p:spTgt spid="42"/>
                                        </p:tgtEl>
                                        <p:attrNameLst>
                                          <p:attrName>ppt_x</p:attrName>
                                        </p:attrNameLst>
                                      </p:cBhvr>
                                      <p:tavLst>
                                        <p:tav tm="0">
                                          <p:val>
                                            <p:strVal val="1+#ppt_w/2"/>
                                          </p:val>
                                        </p:tav>
                                        <p:tav tm="100000">
                                          <p:val>
                                            <p:strVal val="#ppt_x"/>
                                          </p:val>
                                        </p:tav>
                                      </p:tavLst>
                                    </p:anim>
                                    <p:anim calcmode="lin" valueType="num">
                                      <p:cBhvr additive="base">
                                        <p:cTn id="61" dur="750" fill="hold"/>
                                        <p:tgtEl>
                                          <p:spTgt spid="42"/>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600"/>
                                  </p:stCondLst>
                                  <p:childTnLst>
                                    <p:set>
                                      <p:cBhvr>
                                        <p:cTn id="63" dur="1" fill="hold">
                                          <p:stCondLst>
                                            <p:cond delay="0"/>
                                          </p:stCondLst>
                                        </p:cTn>
                                        <p:tgtEl>
                                          <p:spTgt spid="44">
                                            <p:txEl>
                                              <p:pRg st="0" end="0"/>
                                            </p:txEl>
                                          </p:spTgt>
                                        </p:tgtEl>
                                        <p:attrNameLst>
                                          <p:attrName>style.visibility</p:attrName>
                                        </p:attrNameLst>
                                      </p:cBhvr>
                                      <p:to>
                                        <p:strVal val="visible"/>
                                      </p:to>
                                    </p:set>
                                    <p:anim calcmode="lin" valueType="num">
                                      <p:cBhvr additive="base">
                                        <p:cTn id="6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5" dur="750" fill="hold"/>
                                        <p:tgtEl>
                                          <p:spTgt spid="4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6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750" fill="hold"/>
                                        <p:tgtEl>
                                          <p:spTgt spid="43"/>
                                        </p:tgtEl>
                                        <p:attrNameLst>
                                          <p:attrName>ppt_x</p:attrName>
                                        </p:attrNameLst>
                                      </p:cBhvr>
                                      <p:tavLst>
                                        <p:tav tm="0">
                                          <p:val>
                                            <p:strVal val="1+#ppt_w/2"/>
                                          </p:val>
                                        </p:tav>
                                        <p:tav tm="100000">
                                          <p:val>
                                            <p:strVal val="#ppt_x"/>
                                          </p:val>
                                        </p:tav>
                                      </p:tavLst>
                                    </p:anim>
                                    <p:anim calcmode="lin" valueType="num">
                                      <p:cBhvr additive="base">
                                        <p:cTn id="69" dur="75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build="p">
        <p:tmplLst>
          <p:tmpl lvl="1">
            <p:tnLst>
              <p:par>
                <p:cTn presetID="2" presetClass="entr" presetSubtype="8"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35" grpId="0" build="p">
        <p:tmplLst>
          <p:tmpl lvl="1">
            <p:tnLst>
              <p:par>
                <p:cTn presetID="2" presetClass="entr" presetSubtype="2" decel="100000" fill="hold" nodeType="withEffect">
                  <p:stCondLst>
                    <p:cond delay="1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1+#ppt_w/2"/>
                          </p:val>
                        </p:tav>
                        <p:tav tm="100000">
                          <p:val>
                            <p:strVal val="#ppt_x"/>
                          </p:val>
                        </p:tav>
                      </p:tavLst>
                    </p:anim>
                    <p:anim calcmode="lin" valueType="num">
                      <p:cBhvr additive="base">
                        <p:cTn dur="750" fill="hold"/>
                        <p:tgtEl>
                          <p:spTgt spid="35"/>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8" grpId="0" build="p">
        <p:tmplLst>
          <p:tmpl lvl="1">
            <p:tnLst>
              <p:par>
                <p:cTn presetID="2" presetClass="entr" presetSubtype="2" decel="100000" fill="hold" nodeType="withEffect">
                  <p:stCondLst>
                    <p:cond delay="3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1" grpId="0" uiExpand="1" build="p">
        <p:tmplLst>
          <p:tmpl lvl="1">
            <p:tnLst>
              <p:par>
                <p:cTn presetID="2" presetClass="entr" presetSubtype="2" decel="100000" fill="hold" nodeType="withEffect">
                  <p:stCondLst>
                    <p:cond delay="4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1+#ppt_w/2"/>
                          </p:val>
                        </p:tav>
                        <p:tav tm="100000">
                          <p:val>
                            <p:strVal val="#ppt_x"/>
                          </p:val>
                        </p:tav>
                      </p:tavLst>
                    </p:anim>
                    <p:anim calcmode="lin" valueType="num">
                      <p:cBhvr additive="base">
                        <p:cTn dur="750" fill="hold"/>
                        <p:tgtEl>
                          <p:spTgt spid="41"/>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1+#ppt_w/2"/>
                          </p:val>
                        </p:tav>
                        <p:tav tm="100000">
                          <p:val>
                            <p:strVal val="#ppt_x"/>
                          </p:val>
                        </p:tav>
                      </p:tavLst>
                    </p:anim>
                    <p:anim calcmode="lin" valueType="num">
                      <p:cBhvr additive="base">
                        <p:cTn dur="10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4" grpId="0" uiExpand="1" build="p">
        <p:tmplLst>
          <p:tmpl lvl="1">
            <p:tnLst>
              <p:par>
                <p:cTn presetID="2" presetClass="entr" presetSubtype="2" decel="100000" fill="hold" nodeType="withEffect">
                  <p:stCondLst>
                    <p:cond delay="6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_7">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4F17E92-ACD8-4E3B-8F58-B6A5E0D23F65}"/>
              </a:ext>
            </a:extLst>
          </p:cNvPr>
          <p:cNvSpPr/>
          <p:nvPr userDrawn="1"/>
        </p:nvSpPr>
        <p:spPr>
          <a:xfrm>
            <a:off x="6095999" y="1693"/>
            <a:ext cx="6092273" cy="6910485"/>
          </a:xfrm>
          <a:prstGeom prst="rect">
            <a:avLst/>
          </a:prstGeom>
          <a:gradFill flip="none" rotWithShape="1">
            <a:gsLst>
              <a:gs pos="7000">
                <a:srgbClr val="F3F3F3">
                  <a:alpha val="83922"/>
                </a:srgbClr>
              </a:gs>
              <a:gs pos="100000">
                <a:schemeClr val="accent1">
                  <a:lumMod val="30000"/>
                  <a:lumOff val="7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 coins arrondis 6">
            <a:extLst>
              <a:ext uri="{FF2B5EF4-FFF2-40B4-BE49-F238E27FC236}">
                <a16:creationId xmlns:a16="http://schemas.microsoft.com/office/drawing/2014/main" id="{ADCE8AAC-6F04-45E0-8EBB-86F7987784C2}"/>
              </a:ext>
            </a:extLst>
          </p:cNvPr>
          <p:cNvSpPr/>
          <p:nvPr userDrawn="1"/>
        </p:nvSpPr>
        <p:spPr>
          <a:xfrm>
            <a:off x="5259907" y="260648"/>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Graphic 32">
            <a:extLst>
              <a:ext uri="{FF2B5EF4-FFF2-40B4-BE49-F238E27FC236}">
                <a16:creationId xmlns:a16="http://schemas.microsoft.com/office/drawing/2014/main" id="{B04DCF5B-7704-4DAA-9724-67B5385BCE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556556"/>
            <a:ext cx="318300" cy="318300"/>
          </a:xfrm>
          <a:prstGeom prst="rect">
            <a:avLst/>
          </a:prstGeom>
        </p:spPr>
      </p:pic>
      <p:sp>
        <p:nvSpPr>
          <p:cNvPr id="3" name="Text Placeholder 2">
            <a:extLst>
              <a:ext uri="{FF2B5EF4-FFF2-40B4-BE49-F238E27FC236}">
                <a16:creationId xmlns:a16="http://schemas.microsoft.com/office/drawing/2014/main" id="{A366826F-CD0F-4372-BD7C-E6656CFB0E4F}"/>
              </a:ext>
            </a:extLst>
          </p:cNvPr>
          <p:cNvSpPr>
            <a:spLocks noGrp="1"/>
          </p:cNvSpPr>
          <p:nvPr>
            <p:ph type="body" sz="quarter" idx="12"/>
          </p:nvPr>
        </p:nvSpPr>
        <p:spPr>
          <a:xfrm>
            <a:off x="1334506" y="3077205"/>
            <a:ext cx="2816225" cy="703590"/>
          </a:xfrm>
        </p:spPr>
        <p:txBody>
          <a:bodyPr/>
          <a:lstStyle>
            <a:lvl1pPr algn="ctr">
              <a:defRPr sz="4000"/>
            </a:lvl1pPr>
          </a:lstStyle>
          <a:p>
            <a:pPr lvl="0"/>
            <a:r>
              <a:rPr lang="en-US" noProof="0"/>
              <a:t>Click to edit Master text styles</a:t>
            </a:r>
          </a:p>
        </p:txBody>
      </p:sp>
      <p:sp>
        <p:nvSpPr>
          <p:cNvPr id="23" name="Espace réservé du texte 22">
            <a:extLst>
              <a:ext uri="{FF2B5EF4-FFF2-40B4-BE49-F238E27FC236}">
                <a16:creationId xmlns:a16="http://schemas.microsoft.com/office/drawing/2014/main" id="{E1E1AFDA-08D8-4532-9443-3B60BCA7D63F}"/>
              </a:ext>
            </a:extLst>
          </p:cNvPr>
          <p:cNvSpPr>
            <a:spLocks noGrp="1"/>
          </p:cNvSpPr>
          <p:nvPr>
            <p:ph type="body" sz="quarter" idx="11" hasCustomPrompt="1"/>
          </p:nvPr>
        </p:nvSpPr>
        <p:spPr>
          <a:xfrm>
            <a:off x="6363749" y="520371"/>
            <a:ext cx="4568081" cy="350418"/>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25" name="Rectangle : coins arrondis 6">
            <a:extLst>
              <a:ext uri="{FF2B5EF4-FFF2-40B4-BE49-F238E27FC236}">
                <a16:creationId xmlns:a16="http://schemas.microsoft.com/office/drawing/2014/main" id="{5CC7652C-F859-4B97-B89B-F67AA845311D}"/>
              </a:ext>
            </a:extLst>
          </p:cNvPr>
          <p:cNvSpPr/>
          <p:nvPr userDrawn="1"/>
        </p:nvSpPr>
        <p:spPr>
          <a:xfrm>
            <a:off x="5259907" y="1168333"/>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Graphic 33">
            <a:extLst>
              <a:ext uri="{FF2B5EF4-FFF2-40B4-BE49-F238E27FC236}">
                <a16:creationId xmlns:a16="http://schemas.microsoft.com/office/drawing/2014/main" id="{FAD3F3CC-441E-46EC-B530-3FEFD0E174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1431275"/>
            <a:ext cx="318300" cy="318300"/>
          </a:xfrm>
          <a:prstGeom prst="rect">
            <a:avLst/>
          </a:prstGeom>
        </p:spPr>
      </p:pic>
      <p:sp>
        <p:nvSpPr>
          <p:cNvPr id="35" name="Espace réservé du texte 22">
            <a:extLst>
              <a:ext uri="{FF2B5EF4-FFF2-40B4-BE49-F238E27FC236}">
                <a16:creationId xmlns:a16="http://schemas.microsoft.com/office/drawing/2014/main" id="{F1F81C47-EF9F-47E6-B703-2414DB83B068}"/>
              </a:ext>
            </a:extLst>
          </p:cNvPr>
          <p:cNvSpPr>
            <a:spLocks noGrp="1"/>
          </p:cNvSpPr>
          <p:nvPr>
            <p:ph type="body" sz="quarter" idx="13" hasCustomPrompt="1"/>
          </p:nvPr>
        </p:nvSpPr>
        <p:spPr>
          <a:xfrm>
            <a:off x="6363748" y="1412776"/>
            <a:ext cx="4568081" cy="336799"/>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6" name="Rectangle : coins arrondis 6">
            <a:extLst>
              <a:ext uri="{FF2B5EF4-FFF2-40B4-BE49-F238E27FC236}">
                <a16:creationId xmlns:a16="http://schemas.microsoft.com/office/drawing/2014/main" id="{A6A56690-EE26-4337-B7AD-9EA96A125548}"/>
              </a:ext>
            </a:extLst>
          </p:cNvPr>
          <p:cNvSpPr/>
          <p:nvPr userDrawn="1"/>
        </p:nvSpPr>
        <p:spPr>
          <a:xfrm>
            <a:off x="5259907" y="2076018"/>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raphic 36">
            <a:extLst>
              <a:ext uri="{FF2B5EF4-FFF2-40B4-BE49-F238E27FC236}">
                <a16:creationId xmlns:a16="http://schemas.microsoft.com/office/drawing/2014/main" id="{D5C56EF2-07F0-4B86-8C67-B039E00A11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2316053"/>
            <a:ext cx="318300" cy="318300"/>
          </a:xfrm>
          <a:prstGeom prst="rect">
            <a:avLst/>
          </a:prstGeom>
        </p:spPr>
      </p:pic>
      <p:sp>
        <p:nvSpPr>
          <p:cNvPr id="38" name="Espace réservé du texte 22">
            <a:extLst>
              <a:ext uri="{FF2B5EF4-FFF2-40B4-BE49-F238E27FC236}">
                <a16:creationId xmlns:a16="http://schemas.microsoft.com/office/drawing/2014/main" id="{F492FEBC-EDA2-4C82-B72A-74EB18335D8B}"/>
              </a:ext>
            </a:extLst>
          </p:cNvPr>
          <p:cNvSpPr>
            <a:spLocks noGrp="1"/>
          </p:cNvSpPr>
          <p:nvPr>
            <p:ph type="body" sz="quarter" idx="14" hasCustomPrompt="1"/>
          </p:nvPr>
        </p:nvSpPr>
        <p:spPr>
          <a:xfrm>
            <a:off x="6363747" y="2276872"/>
            <a:ext cx="4568081" cy="357481"/>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39" name="Rectangle : coins arrondis 6">
            <a:extLst>
              <a:ext uri="{FF2B5EF4-FFF2-40B4-BE49-F238E27FC236}">
                <a16:creationId xmlns:a16="http://schemas.microsoft.com/office/drawing/2014/main" id="{6014F920-8FF1-4811-AD71-A0A2D46A0530}"/>
              </a:ext>
            </a:extLst>
          </p:cNvPr>
          <p:cNvSpPr/>
          <p:nvPr userDrawn="1"/>
        </p:nvSpPr>
        <p:spPr>
          <a:xfrm>
            <a:off x="5259907" y="2983703"/>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a:extLst>
              <a:ext uri="{FF2B5EF4-FFF2-40B4-BE49-F238E27FC236}">
                <a16:creationId xmlns:a16="http://schemas.microsoft.com/office/drawing/2014/main" id="{134780E5-3C6D-4282-AF8F-591D9E97E7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3235517"/>
            <a:ext cx="318300" cy="318300"/>
          </a:xfrm>
          <a:prstGeom prst="rect">
            <a:avLst/>
          </a:prstGeom>
        </p:spPr>
      </p:pic>
      <p:sp>
        <p:nvSpPr>
          <p:cNvPr id="41" name="Espace réservé du texte 22">
            <a:extLst>
              <a:ext uri="{FF2B5EF4-FFF2-40B4-BE49-F238E27FC236}">
                <a16:creationId xmlns:a16="http://schemas.microsoft.com/office/drawing/2014/main" id="{66AC4C2E-197D-4459-93C0-BE1FB7452459}"/>
              </a:ext>
            </a:extLst>
          </p:cNvPr>
          <p:cNvSpPr>
            <a:spLocks noGrp="1"/>
          </p:cNvSpPr>
          <p:nvPr>
            <p:ph type="body" sz="quarter" idx="15" hasCustomPrompt="1"/>
          </p:nvPr>
        </p:nvSpPr>
        <p:spPr>
          <a:xfrm>
            <a:off x="6363746" y="3212976"/>
            <a:ext cx="4568081" cy="340841"/>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42" name="Rectangle : coins arrondis 6">
            <a:extLst>
              <a:ext uri="{FF2B5EF4-FFF2-40B4-BE49-F238E27FC236}">
                <a16:creationId xmlns:a16="http://schemas.microsoft.com/office/drawing/2014/main" id="{3EBDF88E-05A8-45BF-97A1-0979EF6A71BD}"/>
              </a:ext>
            </a:extLst>
          </p:cNvPr>
          <p:cNvSpPr/>
          <p:nvPr userDrawn="1"/>
        </p:nvSpPr>
        <p:spPr>
          <a:xfrm>
            <a:off x="5259907" y="3891388"/>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3" name="Graphic 42">
            <a:extLst>
              <a:ext uri="{FF2B5EF4-FFF2-40B4-BE49-F238E27FC236}">
                <a16:creationId xmlns:a16="http://schemas.microsoft.com/office/drawing/2014/main" id="{59C23611-884C-42FA-8390-1395D8E3B8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00513" y="4107374"/>
            <a:ext cx="318300" cy="318300"/>
          </a:xfrm>
          <a:prstGeom prst="rect">
            <a:avLst/>
          </a:prstGeom>
        </p:spPr>
      </p:pic>
      <p:sp>
        <p:nvSpPr>
          <p:cNvPr id="44" name="Espace réservé du texte 22">
            <a:extLst>
              <a:ext uri="{FF2B5EF4-FFF2-40B4-BE49-F238E27FC236}">
                <a16:creationId xmlns:a16="http://schemas.microsoft.com/office/drawing/2014/main" id="{53FDFEC8-67C6-4489-864F-84D80D74EF5D}"/>
              </a:ext>
            </a:extLst>
          </p:cNvPr>
          <p:cNvSpPr>
            <a:spLocks noGrp="1"/>
          </p:cNvSpPr>
          <p:nvPr>
            <p:ph type="body" sz="quarter" idx="16" hasCustomPrompt="1"/>
          </p:nvPr>
        </p:nvSpPr>
        <p:spPr>
          <a:xfrm>
            <a:off x="6363745" y="4087477"/>
            <a:ext cx="4568081" cy="338197"/>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pic>
        <p:nvPicPr>
          <p:cNvPr id="29" name="Picture 28">
            <a:extLst>
              <a:ext uri="{FF2B5EF4-FFF2-40B4-BE49-F238E27FC236}">
                <a16:creationId xmlns:a16="http://schemas.microsoft.com/office/drawing/2014/main" id="{E2C5D176-001D-4086-84A7-699C359BE89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9507" y="458170"/>
            <a:ext cx="1370823" cy="525600"/>
          </a:xfrm>
          <a:prstGeom prst="rect">
            <a:avLst/>
          </a:prstGeom>
        </p:spPr>
      </p:pic>
      <p:sp>
        <p:nvSpPr>
          <p:cNvPr id="30" name="ZoneTexte 20">
            <a:extLst>
              <a:ext uri="{FF2B5EF4-FFF2-40B4-BE49-F238E27FC236}">
                <a16:creationId xmlns:a16="http://schemas.microsoft.com/office/drawing/2014/main" id="{EFFEF947-6771-4FF5-9F1D-AB50020CF7B8}"/>
              </a:ext>
            </a:extLst>
          </p:cNvPr>
          <p:cNvSpPr txBox="1"/>
          <p:nvPr userDrawn="1"/>
        </p:nvSpPr>
        <p:spPr>
          <a:xfrm>
            <a:off x="8190812"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sp>
        <p:nvSpPr>
          <p:cNvPr id="21" name="Rectangle : coins arrondis 6">
            <a:extLst>
              <a:ext uri="{FF2B5EF4-FFF2-40B4-BE49-F238E27FC236}">
                <a16:creationId xmlns:a16="http://schemas.microsoft.com/office/drawing/2014/main" id="{49822186-7474-438C-9459-D1BCAB8D0114}"/>
              </a:ext>
            </a:extLst>
          </p:cNvPr>
          <p:cNvSpPr/>
          <p:nvPr userDrawn="1"/>
        </p:nvSpPr>
        <p:spPr>
          <a:xfrm>
            <a:off x="5275634" y="4799073"/>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a:extLst>
              <a:ext uri="{FF2B5EF4-FFF2-40B4-BE49-F238E27FC236}">
                <a16:creationId xmlns:a16="http://schemas.microsoft.com/office/drawing/2014/main" id="{194736AA-3584-43B8-B6E1-98D59F2DCD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6240" y="5054916"/>
            <a:ext cx="318300" cy="318300"/>
          </a:xfrm>
          <a:prstGeom prst="rect">
            <a:avLst/>
          </a:prstGeom>
        </p:spPr>
      </p:pic>
      <p:sp>
        <p:nvSpPr>
          <p:cNvPr id="26" name="Espace réservé du texte 22">
            <a:extLst>
              <a:ext uri="{FF2B5EF4-FFF2-40B4-BE49-F238E27FC236}">
                <a16:creationId xmlns:a16="http://schemas.microsoft.com/office/drawing/2014/main" id="{627AF44E-DAA8-4A0F-B3EB-E02EBA583DC4}"/>
              </a:ext>
            </a:extLst>
          </p:cNvPr>
          <p:cNvSpPr>
            <a:spLocks noGrp="1"/>
          </p:cNvSpPr>
          <p:nvPr>
            <p:ph type="body" sz="quarter" idx="17" hasCustomPrompt="1"/>
          </p:nvPr>
        </p:nvSpPr>
        <p:spPr>
          <a:xfrm>
            <a:off x="6379472" y="5035019"/>
            <a:ext cx="4568081" cy="338197"/>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
        <p:nvSpPr>
          <p:cNvPr id="28" name="Rectangle : coins arrondis 6">
            <a:extLst>
              <a:ext uri="{FF2B5EF4-FFF2-40B4-BE49-F238E27FC236}">
                <a16:creationId xmlns:a16="http://schemas.microsoft.com/office/drawing/2014/main" id="{A9359013-B2B9-4380-8136-3149BE57396B}"/>
              </a:ext>
            </a:extLst>
          </p:cNvPr>
          <p:cNvSpPr/>
          <p:nvPr userDrawn="1"/>
        </p:nvSpPr>
        <p:spPr>
          <a:xfrm>
            <a:off x="5278623" y="5706759"/>
            <a:ext cx="6120541" cy="792000"/>
          </a:xfrm>
          <a:prstGeom prst="roundRect">
            <a:avLst>
              <a:gd name="adj" fmla="val 9937"/>
            </a:avLst>
          </a:prstGeom>
          <a:solidFill>
            <a:schemeClr val="bg1"/>
          </a:solidFill>
          <a:ln>
            <a:noFill/>
          </a:ln>
          <a:effectLst>
            <a:outerShdw blurRad="127000" dist="1905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Graphic 30">
            <a:extLst>
              <a:ext uri="{FF2B5EF4-FFF2-40B4-BE49-F238E27FC236}">
                <a16:creationId xmlns:a16="http://schemas.microsoft.com/office/drawing/2014/main" id="{AD6A7766-D24B-4365-B8A6-55BF6B88B2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9229" y="5969177"/>
            <a:ext cx="318300" cy="318300"/>
          </a:xfrm>
          <a:prstGeom prst="rect">
            <a:avLst/>
          </a:prstGeom>
        </p:spPr>
      </p:pic>
      <p:sp>
        <p:nvSpPr>
          <p:cNvPr id="32" name="Espace réservé du texte 22">
            <a:extLst>
              <a:ext uri="{FF2B5EF4-FFF2-40B4-BE49-F238E27FC236}">
                <a16:creationId xmlns:a16="http://schemas.microsoft.com/office/drawing/2014/main" id="{6C07BEA7-7BCA-4510-956E-A4FD061EBAAA}"/>
              </a:ext>
            </a:extLst>
          </p:cNvPr>
          <p:cNvSpPr>
            <a:spLocks noGrp="1"/>
          </p:cNvSpPr>
          <p:nvPr>
            <p:ph type="body" sz="quarter" idx="18" hasCustomPrompt="1"/>
          </p:nvPr>
        </p:nvSpPr>
        <p:spPr>
          <a:xfrm>
            <a:off x="6382461" y="5949280"/>
            <a:ext cx="4568081" cy="338197"/>
          </a:xfrm>
          <a:prstGeom prst="rect">
            <a:avLst/>
          </a:prstGeom>
        </p:spPr>
        <p:txBody>
          <a:bodyPr>
            <a:noAutofit/>
          </a:bodyPr>
          <a:lstStyle>
            <a:lvl1pPr>
              <a:defRPr sz="2000" b="1">
                <a:latin typeface="+mj-lt"/>
              </a:defRPr>
            </a:lvl1pPr>
            <a:lvl2pPr marL="215900" indent="0">
              <a:buNone/>
              <a:defRPr>
                <a:latin typeface="+mj-lt"/>
              </a:defRPr>
            </a:lvl2pPr>
            <a:lvl3pPr>
              <a:defRPr>
                <a:latin typeface="+mj-lt"/>
              </a:defRPr>
            </a:lvl3pPr>
            <a:lvl4pPr>
              <a:defRPr>
                <a:latin typeface="+mj-lt"/>
              </a:defRPr>
            </a:lvl4pPr>
            <a:lvl5pPr>
              <a:defRPr>
                <a:latin typeface="+mj-lt"/>
              </a:defRPr>
            </a:lvl5pPr>
          </a:lstStyle>
          <a:p>
            <a:pPr lvl="0"/>
            <a:r>
              <a:rPr lang="en-US" noProof="0"/>
              <a:t>Edit master text styles</a:t>
            </a:r>
          </a:p>
        </p:txBody>
      </p:sp>
    </p:spTree>
    <p:extLst>
      <p:ext uri="{BB962C8B-B14F-4D97-AF65-F5344CB8AC3E}">
        <p14:creationId xmlns:p14="http://schemas.microsoft.com/office/powerpoint/2010/main" val="263505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2" decel="10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750" fill="hold"/>
                                        <p:tgtEl>
                                          <p:spTgt spid="33"/>
                                        </p:tgtEl>
                                        <p:attrNameLst>
                                          <p:attrName>ppt_x</p:attrName>
                                        </p:attrNameLst>
                                      </p:cBhvr>
                                      <p:tavLst>
                                        <p:tav tm="0">
                                          <p:val>
                                            <p:strVal val="1+#ppt_w/2"/>
                                          </p:val>
                                        </p:tav>
                                        <p:tav tm="100000">
                                          <p:val>
                                            <p:strVal val="#ppt_x"/>
                                          </p:val>
                                        </p:tav>
                                      </p:tavLst>
                                    </p:anim>
                                    <p:anim calcmode="lin" valueType="num">
                                      <p:cBhvr additive="base">
                                        <p:cTn id="13" dur="75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750" fill="hold"/>
                                        <p:tgtEl>
                                          <p:spTgt spid="24"/>
                                        </p:tgtEl>
                                        <p:attrNameLst>
                                          <p:attrName>ppt_x</p:attrName>
                                        </p:attrNameLst>
                                      </p:cBhvr>
                                      <p:tavLst>
                                        <p:tav tm="0">
                                          <p:val>
                                            <p:strVal val="1+#ppt_w/2"/>
                                          </p:val>
                                        </p:tav>
                                        <p:tav tm="100000">
                                          <p:val>
                                            <p:strVal val="#ppt_x"/>
                                          </p:val>
                                        </p:tav>
                                      </p:tavLst>
                                    </p:anim>
                                    <p:anim calcmode="lin" valueType="num">
                                      <p:cBhvr additive="base">
                                        <p:cTn id="17" dur="75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2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750" fill="hold"/>
                                        <p:tgtEl>
                                          <p:spTgt spid="25"/>
                                        </p:tgtEl>
                                        <p:attrNameLst>
                                          <p:attrName>ppt_x</p:attrName>
                                        </p:attrNameLst>
                                      </p:cBhvr>
                                      <p:tavLst>
                                        <p:tav tm="0">
                                          <p:val>
                                            <p:strVal val="1+#ppt_w/2"/>
                                          </p:val>
                                        </p:tav>
                                        <p:tav tm="100000">
                                          <p:val>
                                            <p:strVal val="#ppt_x"/>
                                          </p:val>
                                        </p:tav>
                                      </p:tavLst>
                                    </p:anim>
                                    <p:anim calcmode="lin" valueType="num">
                                      <p:cBhvr additive="base">
                                        <p:cTn id="25" dur="75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50"/>
                                  </p:stCondLst>
                                  <p:childTnLst>
                                    <p:set>
                                      <p:cBhvr>
                                        <p:cTn id="27" dur="1" fill="hold">
                                          <p:stCondLst>
                                            <p:cond delay="0"/>
                                          </p:stCondLst>
                                        </p:cTn>
                                        <p:tgtEl>
                                          <p:spTgt spid="35">
                                            <p:txEl>
                                              <p:pRg st="0" end="0"/>
                                            </p:txEl>
                                          </p:spTgt>
                                        </p:tgtEl>
                                        <p:attrNameLst>
                                          <p:attrName>style.visibility</p:attrName>
                                        </p:attrNameLst>
                                      </p:cBhvr>
                                      <p:to>
                                        <p:strVal val="visible"/>
                                      </p:to>
                                    </p:set>
                                    <p:anim calcmode="lin" valueType="num">
                                      <p:cBhvr additive="base">
                                        <p:cTn id="28" dur="75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29" dur="750" fill="hold"/>
                                        <p:tgtEl>
                                          <p:spTgt spid="35">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15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750" fill="hold"/>
                                        <p:tgtEl>
                                          <p:spTgt spid="34"/>
                                        </p:tgtEl>
                                        <p:attrNameLst>
                                          <p:attrName>ppt_x</p:attrName>
                                        </p:attrNameLst>
                                      </p:cBhvr>
                                      <p:tavLst>
                                        <p:tav tm="0">
                                          <p:val>
                                            <p:strVal val="1+#ppt_w/2"/>
                                          </p:val>
                                        </p:tav>
                                        <p:tav tm="100000">
                                          <p:val>
                                            <p:strVal val="#ppt_x"/>
                                          </p:val>
                                        </p:tav>
                                      </p:tavLst>
                                    </p:anim>
                                    <p:anim calcmode="lin" valueType="num">
                                      <p:cBhvr additive="base">
                                        <p:cTn id="33" dur="750" fill="hold"/>
                                        <p:tgtEl>
                                          <p:spTgt spid="34"/>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3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750" fill="hold"/>
                                        <p:tgtEl>
                                          <p:spTgt spid="36"/>
                                        </p:tgtEl>
                                        <p:attrNameLst>
                                          <p:attrName>ppt_x</p:attrName>
                                        </p:attrNameLst>
                                      </p:cBhvr>
                                      <p:tavLst>
                                        <p:tav tm="0">
                                          <p:val>
                                            <p:strVal val="1+#ppt_w/2"/>
                                          </p:val>
                                        </p:tav>
                                        <p:tav tm="100000">
                                          <p:val>
                                            <p:strVal val="#ppt_x"/>
                                          </p:val>
                                        </p:tav>
                                      </p:tavLst>
                                    </p:anim>
                                    <p:anim calcmode="lin" valueType="num">
                                      <p:cBhvr additive="base">
                                        <p:cTn id="37" dur="750" fill="hold"/>
                                        <p:tgtEl>
                                          <p:spTgt spid="36"/>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300"/>
                                  </p:stCondLst>
                                  <p:childTnLst>
                                    <p:set>
                                      <p:cBhvr>
                                        <p:cTn id="39" dur="1" fill="hold">
                                          <p:stCondLst>
                                            <p:cond delay="0"/>
                                          </p:stCondLst>
                                        </p:cTn>
                                        <p:tgtEl>
                                          <p:spTgt spid="38">
                                            <p:txEl>
                                              <p:pRg st="0" end="0"/>
                                            </p:txEl>
                                          </p:spTgt>
                                        </p:tgtEl>
                                        <p:attrNameLst>
                                          <p:attrName>style.visibility</p:attrName>
                                        </p:attrNameLst>
                                      </p:cBhvr>
                                      <p:to>
                                        <p:strVal val="visible"/>
                                      </p:to>
                                    </p:set>
                                    <p:anim calcmode="lin" valueType="num">
                                      <p:cBhvr additive="base">
                                        <p:cTn id="40" dur="75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1" dur="750" fill="hold"/>
                                        <p:tgtEl>
                                          <p:spTgt spid="38">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2" decel="10000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750" fill="hold"/>
                                        <p:tgtEl>
                                          <p:spTgt spid="37"/>
                                        </p:tgtEl>
                                        <p:attrNameLst>
                                          <p:attrName>ppt_x</p:attrName>
                                        </p:attrNameLst>
                                      </p:cBhvr>
                                      <p:tavLst>
                                        <p:tav tm="0">
                                          <p:val>
                                            <p:strVal val="1+#ppt_w/2"/>
                                          </p:val>
                                        </p:tav>
                                        <p:tav tm="100000">
                                          <p:val>
                                            <p:strVal val="#ppt_x"/>
                                          </p:val>
                                        </p:tav>
                                      </p:tavLst>
                                    </p:anim>
                                    <p:anim calcmode="lin" valueType="num">
                                      <p:cBhvr additive="base">
                                        <p:cTn id="45" dur="750" fill="hold"/>
                                        <p:tgtEl>
                                          <p:spTgt spid="37"/>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450"/>
                                  </p:stCondLst>
                                  <p:childTnLst>
                                    <p:set>
                                      <p:cBhvr>
                                        <p:cTn id="47" dur="1" fill="hold">
                                          <p:stCondLst>
                                            <p:cond delay="0"/>
                                          </p:stCondLst>
                                        </p:cTn>
                                        <p:tgtEl>
                                          <p:spTgt spid="41">
                                            <p:txEl>
                                              <p:pRg st="0" end="0"/>
                                            </p:txEl>
                                          </p:spTgt>
                                        </p:tgtEl>
                                        <p:attrNameLst>
                                          <p:attrName>style.visibility</p:attrName>
                                        </p:attrNameLst>
                                      </p:cBhvr>
                                      <p:to>
                                        <p:strVal val="visible"/>
                                      </p:to>
                                    </p:set>
                                    <p:anim calcmode="lin" valueType="num">
                                      <p:cBhvr additive="base">
                                        <p:cTn id="48" dur="75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9" dur="750" fill="hold"/>
                                        <p:tgtEl>
                                          <p:spTgt spid="41">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45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750" fill="hold"/>
                                        <p:tgtEl>
                                          <p:spTgt spid="39"/>
                                        </p:tgtEl>
                                        <p:attrNameLst>
                                          <p:attrName>ppt_x</p:attrName>
                                        </p:attrNameLst>
                                      </p:cBhvr>
                                      <p:tavLst>
                                        <p:tav tm="0">
                                          <p:val>
                                            <p:strVal val="1+#ppt_w/2"/>
                                          </p:val>
                                        </p:tav>
                                        <p:tav tm="100000">
                                          <p:val>
                                            <p:strVal val="#ppt_x"/>
                                          </p:val>
                                        </p:tav>
                                      </p:tavLst>
                                    </p:anim>
                                    <p:anim calcmode="lin" valueType="num">
                                      <p:cBhvr additive="base">
                                        <p:cTn id="53" dur="750" fill="hold"/>
                                        <p:tgtEl>
                                          <p:spTgt spid="39"/>
                                        </p:tgtEl>
                                        <p:attrNameLst>
                                          <p:attrName>ppt_y</p:attrName>
                                        </p:attrNameLst>
                                      </p:cBhvr>
                                      <p:tavLst>
                                        <p:tav tm="0">
                                          <p:val>
                                            <p:strVal val="#ppt_y"/>
                                          </p:val>
                                        </p:tav>
                                        <p:tav tm="100000">
                                          <p:val>
                                            <p:strVal val="#ppt_y"/>
                                          </p:val>
                                        </p:tav>
                                      </p:tavLst>
                                    </p:anim>
                                  </p:childTnLst>
                                </p:cTn>
                              </p:par>
                              <p:par>
                                <p:cTn id="54" presetID="2" presetClass="entr" presetSubtype="2" decel="100000" fill="hold" nodeType="withEffect">
                                  <p:stCondLst>
                                    <p:cond delay="45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750" fill="hold"/>
                                        <p:tgtEl>
                                          <p:spTgt spid="40"/>
                                        </p:tgtEl>
                                        <p:attrNameLst>
                                          <p:attrName>ppt_x</p:attrName>
                                        </p:attrNameLst>
                                      </p:cBhvr>
                                      <p:tavLst>
                                        <p:tav tm="0">
                                          <p:val>
                                            <p:strVal val="1+#ppt_w/2"/>
                                          </p:val>
                                        </p:tav>
                                        <p:tav tm="100000">
                                          <p:val>
                                            <p:strVal val="#ppt_x"/>
                                          </p:val>
                                        </p:tav>
                                      </p:tavLst>
                                    </p:anim>
                                    <p:anim calcmode="lin" valueType="num">
                                      <p:cBhvr additive="base">
                                        <p:cTn id="57" dur="75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60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750" fill="hold"/>
                                        <p:tgtEl>
                                          <p:spTgt spid="42"/>
                                        </p:tgtEl>
                                        <p:attrNameLst>
                                          <p:attrName>ppt_x</p:attrName>
                                        </p:attrNameLst>
                                      </p:cBhvr>
                                      <p:tavLst>
                                        <p:tav tm="0">
                                          <p:val>
                                            <p:strVal val="1+#ppt_w/2"/>
                                          </p:val>
                                        </p:tav>
                                        <p:tav tm="100000">
                                          <p:val>
                                            <p:strVal val="#ppt_x"/>
                                          </p:val>
                                        </p:tav>
                                      </p:tavLst>
                                    </p:anim>
                                    <p:anim calcmode="lin" valueType="num">
                                      <p:cBhvr additive="base">
                                        <p:cTn id="61" dur="750" fill="hold"/>
                                        <p:tgtEl>
                                          <p:spTgt spid="42"/>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600"/>
                                  </p:stCondLst>
                                  <p:childTnLst>
                                    <p:set>
                                      <p:cBhvr>
                                        <p:cTn id="63" dur="1" fill="hold">
                                          <p:stCondLst>
                                            <p:cond delay="0"/>
                                          </p:stCondLst>
                                        </p:cTn>
                                        <p:tgtEl>
                                          <p:spTgt spid="44">
                                            <p:txEl>
                                              <p:pRg st="0" end="0"/>
                                            </p:txEl>
                                          </p:spTgt>
                                        </p:tgtEl>
                                        <p:attrNameLst>
                                          <p:attrName>style.visibility</p:attrName>
                                        </p:attrNameLst>
                                      </p:cBhvr>
                                      <p:to>
                                        <p:strVal val="visible"/>
                                      </p:to>
                                    </p:set>
                                    <p:anim calcmode="lin" valueType="num">
                                      <p:cBhvr additive="base">
                                        <p:cTn id="6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5" dur="750" fill="hold"/>
                                        <p:tgtEl>
                                          <p:spTgt spid="4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6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750" fill="hold"/>
                                        <p:tgtEl>
                                          <p:spTgt spid="43"/>
                                        </p:tgtEl>
                                        <p:attrNameLst>
                                          <p:attrName>ppt_x</p:attrName>
                                        </p:attrNameLst>
                                      </p:cBhvr>
                                      <p:tavLst>
                                        <p:tav tm="0">
                                          <p:val>
                                            <p:strVal val="1+#ppt_w/2"/>
                                          </p:val>
                                        </p:tav>
                                        <p:tav tm="100000">
                                          <p:val>
                                            <p:strVal val="#ppt_x"/>
                                          </p:val>
                                        </p:tav>
                                      </p:tavLst>
                                    </p:anim>
                                    <p:anim calcmode="lin" valueType="num">
                                      <p:cBhvr additive="base">
                                        <p:cTn id="69" dur="750" fill="hold"/>
                                        <p:tgtEl>
                                          <p:spTgt spid="43"/>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60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750" fill="hold"/>
                                        <p:tgtEl>
                                          <p:spTgt spid="21"/>
                                        </p:tgtEl>
                                        <p:attrNameLst>
                                          <p:attrName>ppt_x</p:attrName>
                                        </p:attrNameLst>
                                      </p:cBhvr>
                                      <p:tavLst>
                                        <p:tav tm="0">
                                          <p:val>
                                            <p:strVal val="1+#ppt_w/2"/>
                                          </p:val>
                                        </p:tav>
                                        <p:tav tm="100000">
                                          <p:val>
                                            <p:strVal val="#ppt_x"/>
                                          </p:val>
                                        </p:tav>
                                      </p:tavLst>
                                    </p:anim>
                                    <p:anim calcmode="lin" valueType="num">
                                      <p:cBhvr additive="base">
                                        <p:cTn id="73" dur="750" fill="hold"/>
                                        <p:tgtEl>
                                          <p:spTgt spid="21"/>
                                        </p:tgtEl>
                                        <p:attrNameLst>
                                          <p:attrName>ppt_y</p:attrName>
                                        </p:attrNameLst>
                                      </p:cBhvr>
                                      <p:tavLst>
                                        <p:tav tm="0">
                                          <p:val>
                                            <p:strVal val="#ppt_y"/>
                                          </p:val>
                                        </p:tav>
                                        <p:tav tm="100000">
                                          <p:val>
                                            <p:strVal val="#ppt_y"/>
                                          </p:val>
                                        </p:tav>
                                      </p:tavLst>
                                    </p:anim>
                                  </p:childTnLst>
                                </p:cTn>
                              </p:par>
                              <p:par>
                                <p:cTn id="74" presetID="2" presetClass="entr" presetSubtype="2" decel="100000" fill="hold" grpId="0" nodeType="withEffect">
                                  <p:stCondLst>
                                    <p:cond delay="600"/>
                                  </p:stCondLst>
                                  <p:childTnLst>
                                    <p:set>
                                      <p:cBhvr>
                                        <p:cTn id="75" dur="1" fill="hold">
                                          <p:stCondLst>
                                            <p:cond delay="0"/>
                                          </p:stCondLst>
                                        </p:cTn>
                                        <p:tgtEl>
                                          <p:spTgt spid="26">
                                            <p:txEl>
                                              <p:pRg st="0" end="0"/>
                                            </p:txEl>
                                          </p:spTgt>
                                        </p:tgtEl>
                                        <p:attrNameLst>
                                          <p:attrName>style.visibility</p:attrName>
                                        </p:attrNameLst>
                                      </p:cBhvr>
                                      <p:to>
                                        <p:strVal val="visible"/>
                                      </p:to>
                                    </p:set>
                                    <p:anim calcmode="lin" valueType="num">
                                      <p:cBhvr additive="base">
                                        <p:cTn id="76" dur="75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7" dur="750" fill="hold"/>
                                        <p:tgtEl>
                                          <p:spTgt spid="26">
                                            <p:txEl>
                                              <p:pRg st="0" end="0"/>
                                            </p:txEl>
                                          </p:spTgt>
                                        </p:tgtEl>
                                        <p:attrNameLst>
                                          <p:attrName>ppt_y</p:attrName>
                                        </p:attrNameLst>
                                      </p:cBhvr>
                                      <p:tavLst>
                                        <p:tav tm="0">
                                          <p:val>
                                            <p:strVal val="#ppt_y"/>
                                          </p:val>
                                        </p:tav>
                                        <p:tav tm="100000">
                                          <p:val>
                                            <p:strVal val="#ppt_y"/>
                                          </p:val>
                                        </p:tav>
                                      </p:tavLst>
                                    </p:anim>
                                  </p:childTnLst>
                                </p:cTn>
                              </p:par>
                              <p:par>
                                <p:cTn id="78" presetID="2" presetClass="entr" presetSubtype="2" decel="100000" fill="hold" nodeType="withEffect">
                                  <p:stCondLst>
                                    <p:cond delay="60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750" fill="hold"/>
                                        <p:tgtEl>
                                          <p:spTgt spid="22"/>
                                        </p:tgtEl>
                                        <p:attrNameLst>
                                          <p:attrName>ppt_x</p:attrName>
                                        </p:attrNameLst>
                                      </p:cBhvr>
                                      <p:tavLst>
                                        <p:tav tm="0">
                                          <p:val>
                                            <p:strVal val="1+#ppt_w/2"/>
                                          </p:val>
                                        </p:tav>
                                        <p:tav tm="100000">
                                          <p:val>
                                            <p:strVal val="#ppt_x"/>
                                          </p:val>
                                        </p:tav>
                                      </p:tavLst>
                                    </p:anim>
                                    <p:anim calcmode="lin" valueType="num">
                                      <p:cBhvr additive="base">
                                        <p:cTn id="81" dur="750" fill="hold"/>
                                        <p:tgtEl>
                                          <p:spTgt spid="22"/>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600"/>
                                  </p:stCondLst>
                                  <p:childTnLst>
                                    <p:set>
                                      <p:cBhvr>
                                        <p:cTn id="83" dur="1" fill="hold">
                                          <p:stCondLst>
                                            <p:cond delay="0"/>
                                          </p:stCondLst>
                                        </p:cTn>
                                        <p:tgtEl>
                                          <p:spTgt spid="28"/>
                                        </p:tgtEl>
                                        <p:attrNameLst>
                                          <p:attrName>style.visibility</p:attrName>
                                        </p:attrNameLst>
                                      </p:cBhvr>
                                      <p:to>
                                        <p:strVal val="visible"/>
                                      </p:to>
                                    </p:set>
                                    <p:anim calcmode="lin" valueType="num">
                                      <p:cBhvr additive="base">
                                        <p:cTn id="84" dur="750" fill="hold"/>
                                        <p:tgtEl>
                                          <p:spTgt spid="28"/>
                                        </p:tgtEl>
                                        <p:attrNameLst>
                                          <p:attrName>ppt_x</p:attrName>
                                        </p:attrNameLst>
                                      </p:cBhvr>
                                      <p:tavLst>
                                        <p:tav tm="0">
                                          <p:val>
                                            <p:strVal val="1+#ppt_w/2"/>
                                          </p:val>
                                        </p:tav>
                                        <p:tav tm="100000">
                                          <p:val>
                                            <p:strVal val="#ppt_x"/>
                                          </p:val>
                                        </p:tav>
                                      </p:tavLst>
                                    </p:anim>
                                    <p:anim calcmode="lin" valueType="num">
                                      <p:cBhvr additive="base">
                                        <p:cTn id="85" dur="750" fill="hold"/>
                                        <p:tgtEl>
                                          <p:spTgt spid="28"/>
                                        </p:tgtEl>
                                        <p:attrNameLst>
                                          <p:attrName>ppt_y</p:attrName>
                                        </p:attrNameLst>
                                      </p:cBhvr>
                                      <p:tavLst>
                                        <p:tav tm="0">
                                          <p:val>
                                            <p:strVal val="#ppt_y"/>
                                          </p:val>
                                        </p:tav>
                                        <p:tav tm="100000">
                                          <p:val>
                                            <p:strVal val="#ppt_y"/>
                                          </p:val>
                                        </p:tav>
                                      </p:tavLst>
                                    </p:anim>
                                  </p:childTnLst>
                                </p:cTn>
                              </p:par>
                              <p:par>
                                <p:cTn id="86" presetID="2" presetClass="entr" presetSubtype="2" decel="100000" fill="hold" grpId="0" nodeType="withEffect">
                                  <p:stCondLst>
                                    <p:cond delay="600"/>
                                  </p:stCondLst>
                                  <p:childTnLst>
                                    <p:set>
                                      <p:cBhvr>
                                        <p:cTn id="87" dur="1" fill="hold">
                                          <p:stCondLst>
                                            <p:cond delay="0"/>
                                          </p:stCondLst>
                                        </p:cTn>
                                        <p:tgtEl>
                                          <p:spTgt spid="32">
                                            <p:txEl>
                                              <p:pRg st="0" end="0"/>
                                            </p:txEl>
                                          </p:spTgt>
                                        </p:tgtEl>
                                        <p:attrNameLst>
                                          <p:attrName>style.visibility</p:attrName>
                                        </p:attrNameLst>
                                      </p:cBhvr>
                                      <p:to>
                                        <p:strVal val="visible"/>
                                      </p:to>
                                    </p:set>
                                    <p:anim calcmode="lin" valueType="num">
                                      <p:cBhvr additive="base">
                                        <p:cTn id="88" dur="75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9" dur="750" fill="hold"/>
                                        <p:tgtEl>
                                          <p:spTgt spid="32">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2" decel="100000" fill="hold" nodeType="withEffect">
                                  <p:stCondLst>
                                    <p:cond delay="60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750" fill="hold"/>
                                        <p:tgtEl>
                                          <p:spTgt spid="31"/>
                                        </p:tgtEl>
                                        <p:attrNameLst>
                                          <p:attrName>ppt_x</p:attrName>
                                        </p:attrNameLst>
                                      </p:cBhvr>
                                      <p:tavLst>
                                        <p:tav tm="0">
                                          <p:val>
                                            <p:strVal val="1+#ppt_w/2"/>
                                          </p:val>
                                        </p:tav>
                                        <p:tav tm="100000">
                                          <p:val>
                                            <p:strVal val="#ppt_x"/>
                                          </p:val>
                                        </p:tav>
                                      </p:tavLst>
                                    </p:anim>
                                    <p:anim calcmode="lin" valueType="num">
                                      <p:cBhvr additive="base">
                                        <p:cTn id="93"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build="p">
        <p:tmplLst>
          <p:tmpl lvl="1">
            <p:tnLst>
              <p:par>
                <p:cTn presetID="2" presetClass="entr" presetSubtype="8"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35" grpId="0" build="p">
        <p:tmplLst>
          <p:tmpl lvl="1">
            <p:tnLst>
              <p:par>
                <p:cTn presetID="2" presetClass="entr" presetSubtype="2" decel="100000" fill="hold" nodeType="withEffect">
                  <p:stCondLst>
                    <p:cond delay="1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1+#ppt_w/2"/>
                          </p:val>
                        </p:tav>
                        <p:tav tm="100000">
                          <p:val>
                            <p:strVal val="#ppt_x"/>
                          </p:val>
                        </p:tav>
                      </p:tavLst>
                    </p:anim>
                    <p:anim calcmode="lin" valueType="num">
                      <p:cBhvr additive="base">
                        <p:cTn dur="750" fill="hold"/>
                        <p:tgtEl>
                          <p:spTgt spid="35"/>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8" grpId="0" build="p">
        <p:tmplLst>
          <p:tmpl lvl="1">
            <p:tnLst>
              <p:par>
                <p:cTn presetID="2" presetClass="entr" presetSubtype="2" decel="100000" fill="hold" nodeType="withEffect">
                  <p:stCondLst>
                    <p:cond delay="3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bldP spid="41" grpId="0" uiExpand="1" build="p">
        <p:tmplLst>
          <p:tmpl lvl="1">
            <p:tnLst>
              <p:par>
                <p:cTn presetID="2" presetClass="entr" presetSubtype="2" decel="100000" fill="hold" nodeType="withEffect">
                  <p:stCondLst>
                    <p:cond delay="4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1+#ppt_w/2"/>
                          </p:val>
                        </p:tav>
                        <p:tav tm="100000">
                          <p:val>
                            <p:strVal val="#ppt_x"/>
                          </p:val>
                        </p:tav>
                      </p:tavLst>
                    </p:anim>
                    <p:anim calcmode="lin" valueType="num">
                      <p:cBhvr additive="base">
                        <p:cTn dur="750" fill="hold"/>
                        <p:tgtEl>
                          <p:spTgt spid="41"/>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1+#ppt_w/2"/>
                          </p:val>
                        </p:tav>
                        <p:tav tm="100000">
                          <p:val>
                            <p:strVal val="#ppt_x"/>
                          </p:val>
                        </p:tav>
                      </p:tavLst>
                    </p:anim>
                    <p:anim calcmode="lin" valueType="num">
                      <p:cBhvr additive="base">
                        <p:cTn dur="10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4" grpId="0" uiExpand="1" build="p">
        <p:tmplLst>
          <p:tmpl lvl="1">
            <p:tnLst>
              <p:par>
                <p:cTn presetID="2" presetClass="entr" presetSubtype="2" decel="100000" fill="hold" nodeType="withEffect">
                  <p:stCondLst>
                    <p:cond delay="6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21" grpId="0" animBg="1"/>
      <p:bldP spid="26" grpId="0" uiExpand="1" build="p">
        <p:tmplLst>
          <p:tmpl lvl="1">
            <p:tnLst>
              <p:par>
                <p:cTn presetID="2" presetClass="entr" presetSubtype="2" de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1+#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8" grpId="0" animBg="1"/>
      <p:bldP spid="32" grpId="0" uiExpand="1" build="p">
        <p:tmplLst>
          <p:tmpl lvl="1">
            <p:tnLst>
              <p:par>
                <p:cTn presetID="2" presetClass="entr" presetSubtype="2" decel="100000" fill="hold" nodeType="withEffect">
                  <p:stCondLst>
                    <p:cond delay="6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1+#ppt_w/2"/>
                          </p:val>
                        </p:tav>
                        <p:tav tm="100000">
                          <p:val>
                            <p:strVal val="#ppt_x"/>
                          </p:val>
                        </p:tav>
                      </p:tavLst>
                    </p:anim>
                    <p:anim calcmode="lin" valueType="num">
                      <p:cBhvr additive="base">
                        <p:cTn dur="750" fill="hold"/>
                        <p:tgtEl>
                          <p:spTgt spid="32"/>
                        </p:tgtEl>
                        <p:attrNameLst>
                          <p:attrName>ppt_y</p:attrName>
                        </p:attrNameLst>
                      </p:cBhvr>
                      <p:tavLst>
                        <p:tav tm="0">
                          <p:val>
                            <p:strVal val="#ppt_y"/>
                          </p:val>
                        </p:tav>
                        <p:tav tm="100000">
                          <p:val>
                            <p:strVal val="#ppt_y"/>
                          </p:val>
                        </p:tav>
                      </p:tavLst>
                    </p:anim>
                  </p:childTnLst>
                </p:cTn>
              </p:par>
            </p:tnLst>
          </p:tmpl>
          <p:tmpl lvl="2">
            <p:tnLst>
              <p:par>
                <p:cTn presetID="2" presetClass="entr" presetSubtype="2"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1+#ppt_w/2"/>
                          </p:val>
                        </p:tav>
                        <p:tav tm="100000">
                          <p:val>
                            <p:strVal val="#ppt_x"/>
                          </p:val>
                        </p:tav>
                      </p:tavLst>
                    </p:anim>
                    <p:anim calcmode="lin" valueType="num">
                      <p:cBhvr additive="base">
                        <p:cTn dur="1000" fill="hold"/>
                        <p:tgtEl>
                          <p:spTgt spid="3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with wave">
    <p:spTree>
      <p:nvGrpSpPr>
        <p:cNvPr id="1" name=""/>
        <p:cNvGrpSpPr/>
        <p:nvPr/>
      </p:nvGrpSpPr>
      <p:grpSpPr>
        <a:xfrm>
          <a:off x="0" y="0"/>
          <a:ext cx="0" cy="0"/>
          <a:chOff x="0" y="0"/>
          <a:chExt cx="0" cy="0"/>
        </a:xfrm>
      </p:grpSpPr>
      <p:sp>
        <p:nvSpPr>
          <p:cNvPr id="7" name="ZoneTexte 20">
            <a:extLst>
              <a:ext uri="{FF2B5EF4-FFF2-40B4-BE49-F238E27FC236}">
                <a16:creationId xmlns:a16="http://schemas.microsoft.com/office/drawing/2014/main" id="{C43ED0B5-B333-4BB0-9971-03E696D1BB66}"/>
              </a:ext>
            </a:extLst>
          </p:cNvPr>
          <p:cNvSpPr txBox="1"/>
          <p:nvPr userDrawn="1"/>
        </p:nvSpPr>
        <p:spPr>
          <a:xfrm>
            <a:off x="5170807" y="6616556"/>
            <a:ext cx="1850390" cy="123111"/>
          </a:xfrm>
          <a:prstGeom prst="rect">
            <a:avLst/>
          </a:prstGeom>
          <a:noFill/>
        </p:spPr>
        <p:txBody>
          <a:bodyPr wrap="none" lIns="35979" tIns="0" rIns="35979" bIns="0" rtlCol="0">
            <a:spAutoFit/>
          </a:bodyPr>
          <a:lstStyle/>
          <a:p>
            <a:pPr algn="ctr"/>
            <a:r>
              <a:rPr lang="en-US" sz="800" noProof="0" dirty="0">
                <a:solidFill>
                  <a:schemeClr val="tx1"/>
                </a:solidFill>
              </a:rPr>
              <a:t>© Murex S.A.S., 2021.  All Rights Reserved.</a:t>
            </a:r>
          </a:p>
        </p:txBody>
      </p:sp>
      <p:pic>
        <p:nvPicPr>
          <p:cNvPr id="8" name="Picture 7" descr="A close up of a logo&#10;&#10;Description automatically generated">
            <a:extLst>
              <a:ext uri="{FF2B5EF4-FFF2-40B4-BE49-F238E27FC236}">
                <a16:creationId xmlns:a16="http://schemas.microsoft.com/office/drawing/2014/main" id="{2E3BAEE3-7E77-437A-8D84-2B622078B6F5}"/>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pic>
        <p:nvPicPr>
          <p:cNvPr id="9" name="Picture 8">
            <a:extLst>
              <a:ext uri="{FF2B5EF4-FFF2-40B4-BE49-F238E27FC236}">
                <a16:creationId xmlns:a16="http://schemas.microsoft.com/office/drawing/2014/main" id="{CEEE272C-57B5-4112-98C0-3E2CFE7D38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0" name="Titre 1">
            <a:extLst>
              <a:ext uri="{FF2B5EF4-FFF2-40B4-BE49-F238E27FC236}">
                <a16:creationId xmlns:a16="http://schemas.microsoft.com/office/drawing/2014/main" id="{240CFFD0-213B-4796-AF88-5268CBB5D7C1}"/>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Tree>
    <p:extLst>
      <p:ext uri="{BB962C8B-B14F-4D97-AF65-F5344CB8AC3E}">
        <p14:creationId xmlns:p14="http://schemas.microsoft.com/office/powerpoint/2010/main" val="52749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_with wave 2">
    <p:bg>
      <p:bgRef idx="1001">
        <a:schemeClr val="bg1"/>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E06BAA1-082E-47F6-8625-8A9A9380860E}"/>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9806048" y="-12601"/>
            <a:ext cx="2385952" cy="1867849"/>
          </a:xfrm>
          <a:prstGeom prst="rect">
            <a:avLst/>
          </a:prstGeom>
        </p:spPr>
      </p:pic>
      <p:sp>
        <p:nvSpPr>
          <p:cNvPr id="12" name="Espace réservé du texte 7">
            <a:extLst>
              <a:ext uri="{FF2B5EF4-FFF2-40B4-BE49-F238E27FC236}">
                <a16:creationId xmlns:a16="http://schemas.microsoft.com/office/drawing/2014/main" id="{A9C6B47D-736F-4586-B971-4AA1AE531816}"/>
              </a:ext>
            </a:extLst>
          </p:cNvPr>
          <p:cNvSpPr>
            <a:spLocks noGrp="1"/>
          </p:cNvSpPr>
          <p:nvPr>
            <p:ph type="body" sz="quarter" idx="10" hasCustomPrompt="1"/>
          </p:nvPr>
        </p:nvSpPr>
        <p:spPr>
          <a:xfrm>
            <a:off x="636000" y="923064"/>
            <a:ext cx="11067127" cy="413639"/>
          </a:xfrm>
          <a:prstGeom prst="rect">
            <a:avLst/>
          </a:prstGeom>
        </p:spPr>
        <p:txBody>
          <a:bodyPr wrap="square" lIns="0" rtlCol="0">
            <a:spAutoFit/>
          </a:bodyPr>
          <a:lstStyle>
            <a:lvl1pPr>
              <a:defRPr lang="fr-FR" sz="2400" b="0" dirty="0">
                <a:solidFill>
                  <a:schemeClr val="tx2"/>
                </a:solidFill>
                <a:latin typeface="+mn-lt"/>
                <a:cs typeface="Calibri" panose="020F0502020204030204" pitchFamily="34" charset="0"/>
              </a:defRPr>
            </a:lvl1pPr>
          </a:lstStyle>
          <a:p>
            <a:pPr lvl="0"/>
            <a:r>
              <a:rPr lang="en-US" noProof="0"/>
              <a:t>Edit Master text styles</a:t>
            </a:r>
          </a:p>
        </p:txBody>
      </p:sp>
      <p:sp>
        <p:nvSpPr>
          <p:cNvPr id="24" name="ZoneTexte 20">
            <a:extLst>
              <a:ext uri="{FF2B5EF4-FFF2-40B4-BE49-F238E27FC236}">
                <a16:creationId xmlns:a16="http://schemas.microsoft.com/office/drawing/2014/main" id="{609A6257-1276-4860-AE73-667C88F7DCD8}"/>
              </a:ext>
            </a:extLst>
          </p:cNvPr>
          <p:cNvSpPr txBox="1"/>
          <p:nvPr userDrawn="1"/>
        </p:nvSpPr>
        <p:spPr>
          <a:xfrm>
            <a:off x="5170806" y="6616556"/>
            <a:ext cx="1850391" cy="123111"/>
          </a:xfrm>
          <a:prstGeom prst="rect">
            <a:avLst/>
          </a:prstGeom>
          <a:noFill/>
        </p:spPr>
        <p:txBody>
          <a:bodyPr wrap="none" lIns="35979" tIns="0" rIns="35979" bIns="0" rtlCol="0">
            <a:spAutoFit/>
          </a:bodyPr>
          <a:lstStyle/>
          <a:p>
            <a:pPr algn="ctr"/>
            <a:r>
              <a:rPr lang="en-US" sz="800" noProof="0">
                <a:solidFill>
                  <a:schemeClr val="tx1"/>
                </a:solidFill>
              </a:rPr>
              <a:t>© Murex S.A.S., 2021.  All Rights Reserved.</a:t>
            </a:r>
          </a:p>
        </p:txBody>
      </p:sp>
      <p:pic>
        <p:nvPicPr>
          <p:cNvPr id="14" name="Picture 13">
            <a:extLst>
              <a:ext uri="{FF2B5EF4-FFF2-40B4-BE49-F238E27FC236}">
                <a16:creationId xmlns:a16="http://schemas.microsoft.com/office/drawing/2014/main" id="{888E0ADC-BB24-48B3-A25A-0B632BC914A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372" y="402751"/>
            <a:ext cx="1079755" cy="413999"/>
          </a:xfrm>
          <a:prstGeom prst="rect">
            <a:avLst/>
          </a:prstGeom>
        </p:spPr>
      </p:pic>
      <p:sp>
        <p:nvSpPr>
          <p:cNvPr id="15" name="Titre 1">
            <a:extLst>
              <a:ext uri="{FF2B5EF4-FFF2-40B4-BE49-F238E27FC236}">
                <a16:creationId xmlns:a16="http://schemas.microsoft.com/office/drawing/2014/main" id="{8ADD3B60-F9AA-4D0C-AD4A-BE3508F4F8E1}"/>
              </a:ext>
            </a:extLst>
          </p:cNvPr>
          <p:cNvSpPr>
            <a:spLocks noGrp="1"/>
          </p:cNvSpPr>
          <p:nvPr>
            <p:ph type="title"/>
          </p:nvPr>
        </p:nvSpPr>
        <p:spPr>
          <a:xfrm>
            <a:off x="636000" y="444225"/>
            <a:ext cx="9987371" cy="430887"/>
          </a:xfrm>
          <a:prstGeom prst="rect">
            <a:avLst/>
          </a:prstGeom>
        </p:spPr>
        <p:txBody>
          <a:bodyPr vert="horz" wrap="square" lIns="0" tIns="0" rIns="0" bIns="0" rtlCol="0" anchor="b" anchorCtr="0">
            <a:spAutoFit/>
          </a:bodyPr>
          <a:lstStyle>
            <a:lvl1pPr>
              <a:defRPr lang="fr-FR" sz="2800" spc="0" dirty="0">
                <a:latin typeface="+mn-lt"/>
                <a:cs typeface="Calibri" panose="020F0502020204030204" pitchFamily="34" charset="0"/>
              </a:defRPr>
            </a:lvl1pPr>
          </a:lstStyle>
          <a:p>
            <a:pPr lvl="0"/>
            <a:r>
              <a:rPr lang="en-US" noProof="0"/>
              <a:t>Click to edit Master title style</a:t>
            </a:r>
          </a:p>
        </p:txBody>
      </p:sp>
    </p:spTree>
    <p:extLst>
      <p:ext uri="{BB962C8B-B14F-4D97-AF65-F5344CB8AC3E}">
        <p14:creationId xmlns:p14="http://schemas.microsoft.com/office/powerpoint/2010/main" val="31083039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Espace réservé du texte 2">
            <a:extLst>
              <a:ext uri="{FF2B5EF4-FFF2-40B4-BE49-F238E27FC236}">
                <a16:creationId xmlns:a16="http://schemas.microsoft.com/office/drawing/2014/main" id="{38DD7BE5-FFA5-CB49-AAA9-B247A1D787C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spTree>
    <p:extLst>
      <p:ext uri="{BB962C8B-B14F-4D97-AF65-F5344CB8AC3E}">
        <p14:creationId xmlns:p14="http://schemas.microsoft.com/office/powerpoint/2010/main" val="3344145694"/>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812"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813"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 id="2147483810" r:id="rId39"/>
  </p:sldLayoutIdLst>
  <p:txStyles>
    <p:titleStyle>
      <a:lvl1pPr algn="l" defTabSz="1087438" rtl="0" eaLnBrk="1" fontAlgn="base" hangingPunct="1">
        <a:spcBef>
          <a:spcPct val="0"/>
        </a:spcBef>
        <a:spcAft>
          <a:spcPct val="0"/>
        </a:spcAft>
        <a:defRPr sz="2600" kern="1200" spc="80">
          <a:solidFill>
            <a:schemeClr val="tx1"/>
          </a:solidFill>
          <a:latin typeface="+mj-lt"/>
          <a:ea typeface="+mj-ea"/>
          <a:cs typeface="+mj-cs"/>
        </a:defRPr>
      </a:lvl1pPr>
      <a:lvl2pPr algn="l" defTabSz="1087438" rtl="0" eaLnBrk="1" fontAlgn="base" hangingPunct="1">
        <a:spcBef>
          <a:spcPct val="0"/>
        </a:spcBef>
        <a:spcAft>
          <a:spcPct val="0"/>
        </a:spcAft>
        <a:defRPr sz="2600">
          <a:solidFill>
            <a:schemeClr val="tx1"/>
          </a:solidFill>
          <a:latin typeface="Calibri Light" panose="020F0302020204030204" pitchFamily="34" charset="0"/>
        </a:defRPr>
      </a:lvl2pPr>
      <a:lvl3pPr algn="l" defTabSz="1087438" rtl="0" eaLnBrk="1" fontAlgn="base" hangingPunct="1">
        <a:spcBef>
          <a:spcPct val="0"/>
        </a:spcBef>
        <a:spcAft>
          <a:spcPct val="0"/>
        </a:spcAft>
        <a:defRPr sz="2600">
          <a:solidFill>
            <a:schemeClr val="tx1"/>
          </a:solidFill>
          <a:latin typeface="Calibri Light" panose="020F0302020204030204" pitchFamily="34" charset="0"/>
        </a:defRPr>
      </a:lvl3pPr>
      <a:lvl4pPr algn="l" defTabSz="1087438" rtl="0" eaLnBrk="1" fontAlgn="base" hangingPunct="1">
        <a:spcBef>
          <a:spcPct val="0"/>
        </a:spcBef>
        <a:spcAft>
          <a:spcPct val="0"/>
        </a:spcAft>
        <a:defRPr sz="2600">
          <a:solidFill>
            <a:schemeClr val="tx1"/>
          </a:solidFill>
          <a:latin typeface="Calibri Light" panose="020F0302020204030204" pitchFamily="34" charset="0"/>
        </a:defRPr>
      </a:lvl4pPr>
      <a:lvl5pPr algn="l" defTabSz="1087438" rtl="0" eaLnBrk="1" fontAlgn="base" hangingPunct="1">
        <a:spcBef>
          <a:spcPct val="0"/>
        </a:spcBef>
        <a:spcAft>
          <a:spcPct val="0"/>
        </a:spcAft>
        <a:defRPr sz="2600">
          <a:solidFill>
            <a:schemeClr val="tx1"/>
          </a:solidFill>
          <a:latin typeface="Calibri Light" panose="020F0302020204030204" pitchFamily="34" charset="0"/>
        </a:defRPr>
      </a:lvl5pPr>
      <a:lvl6pPr marL="457200" algn="l" defTabSz="1087438" rtl="0" eaLnBrk="1" fontAlgn="base" hangingPunct="1">
        <a:spcBef>
          <a:spcPct val="0"/>
        </a:spcBef>
        <a:spcAft>
          <a:spcPct val="0"/>
        </a:spcAft>
        <a:defRPr sz="2600">
          <a:solidFill>
            <a:schemeClr val="tx1"/>
          </a:solidFill>
          <a:latin typeface="Calibri Light" panose="020F0302020204030204" pitchFamily="34" charset="0"/>
        </a:defRPr>
      </a:lvl6pPr>
      <a:lvl7pPr marL="914400" algn="l" defTabSz="1087438" rtl="0" eaLnBrk="1" fontAlgn="base" hangingPunct="1">
        <a:spcBef>
          <a:spcPct val="0"/>
        </a:spcBef>
        <a:spcAft>
          <a:spcPct val="0"/>
        </a:spcAft>
        <a:defRPr sz="2600">
          <a:solidFill>
            <a:schemeClr val="tx1"/>
          </a:solidFill>
          <a:latin typeface="Calibri Light" panose="020F0302020204030204" pitchFamily="34" charset="0"/>
        </a:defRPr>
      </a:lvl7pPr>
      <a:lvl8pPr marL="1371600" algn="l" defTabSz="1087438" rtl="0" eaLnBrk="1" fontAlgn="base" hangingPunct="1">
        <a:spcBef>
          <a:spcPct val="0"/>
        </a:spcBef>
        <a:spcAft>
          <a:spcPct val="0"/>
        </a:spcAft>
        <a:defRPr sz="2600">
          <a:solidFill>
            <a:schemeClr val="tx1"/>
          </a:solidFill>
          <a:latin typeface="Calibri Light" panose="020F0302020204030204" pitchFamily="34" charset="0"/>
        </a:defRPr>
      </a:lvl8pPr>
      <a:lvl9pPr marL="1828800" algn="l" defTabSz="1087438" rtl="0" eaLnBrk="1" fontAlgn="base" hangingPunct="1">
        <a:spcBef>
          <a:spcPct val="0"/>
        </a:spcBef>
        <a:spcAft>
          <a:spcPct val="0"/>
        </a:spcAft>
        <a:defRPr sz="2600">
          <a:solidFill>
            <a:schemeClr val="tx1"/>
          </a:solidFill>
          <a:latin typeface="Calibri Light" panose="020F0302020204030204" pitchFamily="34" charset="0"/>
        </a:defRPr>
      </a:lvl9pPr>
    </p:titleStyle>
    <p:bodyStyle>
      <a:lvl1pPr algn="l" defTabSz="1087438" rtl="0" eaLnBrk="1" fontAlgn="base" hangingPunct="1">
        <a:lnSpc>
          <a:spcPct val="120000"/>
        </a:lnSpc>
        <a:spcBef>
          <a:spcPct val="0"/>
        </a:spcBef>
        <a:spcAft>
          <a:spcPct val="0"/>
        </a:spcAft>
        <a:buClr>
          <a:schemeClr val="tx2"/>
        </a:buClr>
        <a:buSzPct val="100000"/>
        <a:buFont typeface="Arial" panose="020B0604020202020204" pitchFamily="34" charset="0"/>
        <a:defRPr lang="fr-FR" sz="2400" kern="1200" dirty="0">
          <a:solidFill>
            <a:schemeClr val="tx1"/>
          </a:solidFill>
          <a:latin typeface="+mj-lt"/>
          <a:ea typeface="+mn-ea"/>
          <a:cs typeface="+mn-cs"/>
        </a:defRPr>
      </a:lvl1pPr>
      <a:lvl2pPr marL="2159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2000" kern="1200" dirty="0">
          <a:solidFill>
            <a:schemeClr val="tx1"/>
          </a:solidFill>
          <a:latin typeface="+mj-lt"/>
          <a:ea typeface="+mn-ea"/>
          <a:cs typeface="+mn-cs"/>
        </a:defRPr>
      </a:lvl2pPr>
      <a:lvl3pPr marL="4318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1800" kern="1200" dirty="0">
          <a:solidFill>
            <a:schemeClr val="tx1"/>
          </a:solidFill>
          <a:latin typeface="+mj-lt"/>
          <a:ea typeface="+mn-ea"/>
          <a:cs typeface="+mn-cs"/>
        </a:defRPr>
      </a:lvl3pPr>
      <a:lvl4pPr marL="647700" indent="215900" algn="l" defTabSz="1087438" rtl="0" eaLnBrk="1" fontAlgn="base" hangingPunct="1">
        <a:lnSpc>
          <a:spcPct val="120000"/>
        </a:lnSpc>
        <a:spcBef>
          <a:spcPct val="0"/>
        </a:spcBef>
        <a:spcAft>
          <a:spcPct val="0"/>
        </a:spcAft>
        <a:buClr>
          <a:schemeClr val="tx2"/>
        </a:buClr>
        <a:buSzPct val="90000"/>
        <a:buFont typeface="Arial" panose="020B0604020202020204" pitchFamily="34" charset="0"/>
        <a:buChar char="•"/>
        <a:defRPr lang="fr-FR" sz="1600" kern="1200" dirty="0">
          <a:solidFill>
            <a:schemeClr val="tx1"/>
          </a:solidFill>
          <a:latin typeface="+mj-lt"/>
          <a:ea typeface="+mn-ea"/>
          <a:cs typeface="+mn-cs"/>
        </a:defRPr>
      </a:lvl4pPr>
      <a:lvl5pPr marL="863600" indent="215900" algn="l" defTabSz="1087438" rtl="0" eaLnBrk="1" fontAlgn="base" hangingPunct="1">
        <a:lnSpc>
          <a:spcPct val="120000"/>
        </a:lnSpc>
        <a:spcBef>
          <a:spcPct val="0"/>
        </a:spcBef>
        <a:spcAft>
          <a:spcPct val="0"/>
        </a:spcAft>
        <a:buClr>
          <a:schemeClr val="tx2"/>
        </a:buClr>
        <a:buSzPct val="82000"/>
        <a:buFont typeface="Arial" panose="020B0604020202020204" pitchFamily="34" charset="0"/>
        <a:buChar char="•"/>
        <a:defRPr lang="fr-FR" sz="1600" i="1" kern="1200" dirty="0">
          <a:solidFill>
            <a:schemeClr val="tx1"/>
          </a:solidFill>
          <a:latin typeface="+mj-lt"/>
          <a:ea typeface="+mn-ea"/>
          <a:cs typeface="+mn-cs"/>
        </a:defRPr>
      </a:lvl5pPr>
      <a:lvl6pPr marL="2992324"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38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044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4499"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088119" rtl="0" eaLnBrk="1" latinLnBrk="0" hangingPunct="1">
        <a:defRPr sz="2100" kern="1200">
          <a:solidFill>
            <a:schemeClr val="tx1"/>
          </a:solidFill>
          <a:latin typeface="+mn-lt"/>
          <a:ea typeface="+mn-ea"/>
          <a:cs typeface="+mn-cs"/>
        </a:defRPr>
      </a:lvl1pPr>
      <a:lvl2pPr marL="544058" algn="l" defTabSz="1088119" rtl="0" eaLnBrk="1" latinLnBrk="0" hangingPunct="1">
        <a:defRPr sz="2100" kern="1200">
          <a:solidFill>
            <a:schemeClr val="tx1"/>
          </a:solidFill>
          <a:latin typeface="+mn-lt"/>
          <a:ea typeface="+mn-ea"/>
          <a:cs typeface="+mn-cs"/>
        </a:defRPr>
      </a:lvl2pPr>
      <a:lvl3pPr marL="1088119" algn="l" defTabSz="1088119" rtl="0" eaLnBrk="1" latinLnBrk="0" hangingPunct="1">
        <a:defRPr sz="2100" kern="1200">
          <a:solidFill>
            <a:schemeClr val="tx1"/>
          </a:solidFill>
          <a:latin typeface="+mn-lt"/>
          <a:ea typeface="+mn-ea"/>
          <a:cs typeface="+mn-cs"/>
        </a:defRPr>
      </a:lvl3pPr>
      <a:lvl4pPr marL="1632177" algn="l" defTabSz="1088119" rtl="0" eaLnBrk="1" latinLnBrk="0" hangingPunct="1">
        <a:defRPr sz="2100" kern="1200">
          <a:solidFill>
            <a:schemeClr val="tx1"/>
          </a:solidFill>
          <a:latin typeface="+mn-lt"/>
          <a:ea typeface="+mn-ea"/>
          <a:cs typeface="+mn-cs"/>
        </a:defRPr>
      </a:lvl4pPr>
      <a:lvl5pPr marL="2176236" algn="l" defTabSz="1088119" rtl="0" eaLnBrk="1" latinLnBrk="0" hangingPunct="1">
        <a:defRPr sz="2100" kern="1200">
          <a:solidFill>
            <a:schemeClr val="tx1"/>
          </a:solidFill>
          <a:latin typeface="+mn-lt"/>
          <a:ea typeface="+mn-ea"/>
          <a:cs typeface="+mn-cs"/>
        </a:defRPr>
      </a:lvl5pPr>
      <a:lvl6pPr marL="2720292" algn="l" defTabSz="1088119" rtl="0" eaLnBrk="1" latinLnBrk="0" hangingPunct="1">
        <a:defRPr sz="2100" kern="1200">
          <a:solidFill>
            <a:schemeClr val="tx1"/>
          </a:solidFill>
          <a:latin typeface="+mn-lt"/>
          <a:ea typeface="+mn-ea"/>
          <a:cs typeface="+mn-cs"/>
        </a:defRPr>
      </a:lvl6pPr>
      <a:lvl7pPr marL="3264353" algn="l" defTabSz="1088119" rtl="0" eaLnBrk="1" latinLnBrk="0" hangingPunct="1">
        <a:defRPr sz="2100" kern="1200">
          <a:solidFill>
            <a:schemeClr val="tx1"/>
          </a:solidFill>
          <a:latin typeface="+mn-lt"/>
          <a:ea typeface="+mn-ea"/>
          <a:cs typeface="+mn-cs"/>
        </a:defRPr>
      </a:lvl7pPr>
      <a:lvl8pPr marL="3808411" algn="l" defTabSz="1088119" rtl="0" eaLnBrk="1" latinLnBrk="0" hangingPunct="1">
        <a:defRPr sz="2100" kern="1200">
          <a:solidFill>
            <a:schemeClr val="tx1"/>
          </a:solidFill>
          <a:latin typeface="+mn-lt"/>
          <a:ea typeface="+mn-ea"/>
          <a:cs typeface="+mn-cs"/>
        </a:defRPr>
      </a:lvl8pPr>
      <a:lvl9pPr marL="4352470" algn="l" defTabSz="1088119"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0.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4.emf"/><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30.png"/><Relationship Id="rId16"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oleObject" Target="../embeddings/oleObject1.bin"/><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736034" y="1351337"/>
            <a:ext cx="8112493" cy="553998"/>
          </a:xfrm>
        </p:spPr>
        <p:txBody>
          <a:bodyPr/>
          <a:lstStyle/>
          <a:p>
            <a:r>
              <a:rPr lang="en-US" sz="3600" dirty="0"/>
              <a:t>FO Modules</a:t>
            </a:r>
          </a:p>
        </p:txBody>
      </p:sp>
      <p:sp>
        <p:nvSpPr>
          <p:cNvPr id="5" name="Sous-titre 4"/>
          <p:cNvSpPr>
            <a:spLocks noGrp="1"/>
          </p:cNvSpPr>
          <p:nvPr>
            <p:ph type="body" sz="quarter" idx="10"/>
          </p:nvPr>
        </p:nvSpPr>
        <p:spPr/>
        <p:txBody>
          <a:bodyPr/>
          <a:lstStyle/>
          <a:p>
            <a:r>
              <a:rPr lang="en-US" dirty="0"/>
              <a:t>Introduction to the Viewer</a:t>
            </a:r>
          </a:p>
          <a:p>
            <a:endParaRPr lang="en-US" dirty="0"/>
          </a:p>
        </p:txBody>
      </p:sp>
    </p:spTree>
    <p:extLst>
      <p:ext uri="{BB962C8B-B14F-4D97-AF65-F5344CB8AC3E}">
        <p14:creationId xmlns:p14="http://schemas.microsoft.com/office/powerpoint/2010/main" val="2098438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1849-BD54-45B5-A1DA-CB4434EA07A8}"/>
              </a:ext>
            </a:extLst>
          </p:cNvPr>
          <p:cNvSpPr>
            <a:spLocks noGrp="1"/>
          </p:cNvSpPr>
          <p:nvPr>
            <p:ph type="title"/>
          </p:nvPr>
        </p:nvSpPr>
        <p:spPr/>
        <p:txBody>
          <a:bodyPr/>
          <a:lstStyle/>
          <a:p>
            <a:r>
              <a:rPr lang="fr-FR" dirty="0" err="1"/>
              <a:t>What</a:t>
            </a:r>
            <a:r>
              <a:rPr lang="fr-FR" dirty="0"/>
              <a:t> are the Viewer components?</a:t>
            </a:r>
          </a:p>
        </p:txBody>
      </p:sp>
      <p:pic>
        <p:nvPicPr>
          <p:cNvPr id="7" name="Picture 6">
            <a:extLst>
              <a:ext uri="{FF2B5EF4-FFF2-40B4-BE49-F238E27FC236}">
                <a16:creationId xmlns:a16="http://schemas.microsoft.com/office/drawing/2014/main" id="{0F145983-8DAB-4C81-A177-928D28D0B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94" y="908720"/>
            <a:ext cx="8852400" cy="5888405"/>
          </a:xfrm>
          <a:prstGeom prst="rect">
            <a:avLst/>
          </a:prstGeom>
          <a:ln>
            <a:solidFill>
              <a:schemeClr val="accent1"/>
            </a:solidFill>
          </a:ln>
        </p:spPr>
      </p:pic>
      <p:sp>
        <p:nvSpPr>
          <p:cNvPr id="8" name="Rectangle 7">
            <a:extLst>
              <a:ext uri="{FF2B5EF4-FFF2-40B4-BE49-F238E27FC236}">
                <a16:creationId xmlns:a16="http://schemas.microsoft.com/office/drawing/2014/main" id="{4C99F697-3843-45CF-A61E-FE948819D0A0}"/>
              </a:ext>
            </a:extLst>
          </p:cNvPr>
          <p:cNvSpPr/>
          <p:nvPr/>
        </p:nvSpPr>
        <p:spPr>
          <a:xfrm>
            <a:off x="603794" y="1052736"/>
            <a:ext cx="8852400" cy="5760640"/>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err="1"/>
              <a:t>Layout</a:t>
            </a:r>
            <a:endParaRPr lang="en-US" sz="4000"/>
          </a:p>
        </p:txBody>
      </p:sp>
    </p:spTree>
    <p:extLst>
      <p:ext uri="{BB962C8B-B14F-4D97-AF65-F5344CB8AC3E}">
        <p14:creationId xmlns:p14="http://schemas.microsoft.com/office/powerpoint/2010/main" val="308565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EC4B8C-723A-4599-BDC5-52371DFF6D2C}"/>
              </a:ext>
            </a:extLst>
          </p:cNvPr>
          <p:cNvSpPr>
            <a:spLocks noGrp="1"/>
          </p:cNvSpPr>
          <p:nvPr>
            <p:ph type="title"/>
          </p:nvPr>
        </p:nvSpPr>
        <p:spPr/>
        <p:txBody>
          <a:bodyPr/>
          <a:lstStyle/>
          <a:p>
            <a:r>
              <a:rPr lang="fr-FR" dirty="0" err="1"/>
              <a:t>What</a:t>
            </a:r>
            <a:r>
              <a:rPr lang="fr-FR" dirty="0"/>
              <a:t> are the Viewer components?</a:t>
            </a:r>
          </a:p>
        </p:txBody>
      </p:sp>
      <p:sp>
        <p:nvSpPr>
          <p:cNvPr id="5" name="Text Placeholder 4">
            <a:extLst>
              <a:ext uri="{FF2B5EF4-FFF2-40B4-BE49-F238E27FC236}">
                <a16:creationId xmlns:a16="http://schemas.microsoft.com/office/drawing/2014/main" id="{44257731-5569-4AD7-A177-CC8787489D90}"/>
              </a:ext>
            </a:extLst>
          </p:cNvPr>
          <p:cNvSpPr>
            <a:spLocks noGrp="1"/>
          </p:cNvSpPr>
          <p:nvPr>
            <p:ph sz="quarter" idx="14"/>
          </p:nvPr>
        </p:nvSpPr>
        <p:spPr>
          <a:xfrm>
            <a:off x="636001" y="1253316"/>
            <a:ext cx="11042767" cy="5071645"/>
          </a:xfrm>
        </p:spPr>
        <p:txBody>
          <a:bodyPr/>
          <a:lstStyle/>
          <a:p>
            <a:r>
              <a:rPr lang="fr-FR" dirty="0" err="1"/>
              <a:t>subtitle</a:t>
            </a:r>
            <a:endParaRPr lang="fr-FR" dirty="0"/>
          </a:p>
        </p:txBody>
      </p:sp>
      <p:pic>
        <p:nvPicPr>
          <p:cNvPr id="7" name="Picture 6">
            <a:extLst>
              <a:ext uri="{FF2B5EF4-FFF2-40B4-BE49-F238E27FC236}">
                <a16:creationId xmlns:a16="http://schemas.microsoft.com/office/drawing/2014/main" id="{9F360BF4-46C2-4702-BE0C-E7B4A131A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94" y="934598"/>
            <a:ext cx="8852400" cy="5888405"/>
          </a:xfrm>
          <a:prstGeom prst="rect">
            <a:avLst/>
          </a:prstGeom>
          <a:ln>
            <a:solidFill>
              <a:schemeClr val="accent1"/>
            </a:solidFill>
          </a:ln>
        </p:spPr>
      </p:pic>
      <p:sp>
        <p:nvSpPr>
          <p:cNvPr id="8" name="Rectangle 7">
            <a:extLst>
              <a:ext uri="{FF2B5EF4-FFF2-40B4-BE49-F238E27FC236}">
                <a16:creationId xmlns:a16="http://schemas.microsoft.com/office/drawing/2014/main" id="{10FCB2BF-BC85-4069-8FDC-B5BAE2DB4AA9}"/>
              </a:ext>
            </a:extLst>
          </p:cNvPr>
          <p:cNvSpPr/>
          <p:nvPr/>
        </p:nvSpPr>
        <p:spPr>
          <a:xfrm>
            <a:off x="603794" y="1558817"/>
            <a:ext cx="5415378" cy="3624252"/>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t>Tree</a:t>
            </a:r>
            <a:r>
              <a:rPr lang="fr-FR" sz="4000" dirty="0"/>
              <a:t> </a:t>
            </a:r>
            <a:r>
              <a:rPr lang="fr-FR" sz="4000" dirty="0" err="1"/>
              <a:t>view</a:t>
            </a:r>
            <a:endParaRPr lang="en-US" sz="4000" dirty="0"/>
          </a:p>
        </p:txBody>
      </p:sp>
      <p:sp>
        <p:nvSpPr>
          <p:cNvPr id="9" name="Rectangle 8">
            <a:extLst>
              <a:ext uri="{FF2B5EF4-FFF2-40B4-BE49-F238E27FC236}">
                <a16:creationId xmlns:a16="http://schemas.microsoft.com/office/drawing/2014/main" id="{CA569619-84E3-43EC-AB31-16789BACB50D}"/>
              </a:ext>
            </a:extLst>
          </p:cNvPr>
          <p:cNvSpPr/>
          <p:nvPr/>
        </p:nvSpPr>
        <p:spPr>
          <a:xfrm>
            <a:off x="603794" y="5183069"/>
            <a:ext cx="5415378" cy="1639933"/>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err="1"/>
              <a:t>Grid</a:t>
            </a:r>
            <a:r>
              <a:rPr lang="fr-FR" sz="4000"/>
              <a:t> </a:t>
            </a:r>
            <a:r>
              <a:rPr lang="fr-FR" sz="4000" err="1"/>
              <a:t>view</a:t>
            </a:r>
            <a:endParaRPr lang="en-US" sz="4000"/>
          </a:p>
        </p:txBody>
      </p:sp>
      <p:sp>
        <p:nvSpPr>
          <p:cNvPr id="10" name="Rectangle 9">
            <a:extLst>
              <a:ext uri="{FF2B5EF4-FFF2-40B4-BE49-F238E27FC236}">
                <a16:creationId xmlns:a16="http://schemas.microsoft.com/office/drawing/2014/main" id="{ADD32C51-9F2F-4DC9-8647-F005F8E1BA0E}"/>
              </a:ext>
            </a:extLst>
          </p:cNvPr>
          <p:cNvSpPr/>
          <p:nvPr/>
        </p:nvSpPr>
        <p:spPr>
          <a:xfrm>
            <a:off x="6019172" y="1558817"/>
            <a:ext cx="3437022" cy="3624252"/>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dirty="0" err="1"/>
              <a:t>Chart</a:t>
            </a:r>
            <a:r>
              <a:rPr lang="fr-FR" sz="4000" dirty="0"/>
              <a:t> </a:t>
            </a:r>
            <a:r>
              <a:rPr lang="fr-FR" sz="4000" dirty="0" err="1"/>
              <a:t>view</a:t>
            </a:r>
            <a:endParaRPr lang="en-US" sz="4000" dirty="0"/>
          </a:p>
        </p:txBody>
      </p:sp>
      <p:sp>
        <p:nvSpPr>
          <p:cNvPr id="11" name="Rectangle 10">
            <a:extLst>
              <a:ext uri="{FF2B5EF4-FFF2-40B4-BE49-F238E27FC236}">
                <a16:creationId xmlns:a16="http://schemas.microsoft.com/office/drawing/2014/main" id="{01EEF968-83E9-45E1-8426-28A960181105}"/>
              </a:ext>
            </a:extLst>
          </p:cNvPr>
          <p:cNvSpPr/>
          <p:nvPr/>
        </p:nvSpPr>
        <p:spPr>
          <a:xfrm>
            <a:off x="6019172" y="5183069"/>
            <a:ext cx="3437022" cy="1639934"/>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err="1"/>
              <a:t>Form</a:t>
            </a:r>
            <a:r>
              <a:rPr lang="fr-FR" sz="4000"/>
              <a:t> </a:t>
            </a:r>
            <a:r>
              <a:rPr lang="fr-FR" sz="4000" err="1"/>
              <a:t>view</a:t>
            </a:r>
            <a:endParaRPr lang="en-US" sz="4000"/>
          </a:p>
        </p:txBody>
      </p:sp>
      <p:sp>
        <p:nvSpPr>
          <p:cNvPr id="12" name="Rectangle 11">
            <a:extLst>
              <a:ext uri="{FF2B5EF4-FFF2-40B4-BE49-F238E27FC236}">
                <a16:creationId xmlns:a16="http://schemas.microsoft.com/office/drawing/2014/main" id="{9DDF3291-EA3D-4410-BAEA-F160570E4B8C}"/>
              </a:ext>
            </a:extLst>
          </p:cNvPr>
          <p:cNvSpPr/>
          <p:nvPr/>
        </p:nvSpPr>
        <p:spPr>
          <a:xfrm>
            <a:off x="598266" y="1110867"/>
            <a:ext cx="3692714" cy="14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13" name="Rounded Rectangular Callout 11">
            <a:extLst>
              <a:ext uri="{FF2B5EF4-FFF2-40B4-BE49-F238E27FC236}">
                <a16:creationId xmlns:a16="http://schemas.microsoft.com/office/drawing/2014/main" id="{974C0EDD-96E1-4004-92FE-7B22C31D20D9}"/>
              </a:ext>
            </a:extLst>
          </p:cNvPr>
          <p:cNvSpPr/>
          <p:nvPr/>
        </p:nvSpPr>
        <p:spPr>
          <a:xfrm>
            <a:off x="4398804" y="838737"/>
            <a:ext cx="1188320" cy="288032"/>
          </a:xfrm>
          <a:prstGeom prst="wedgeRoundRectCallout">
            <a:avLst>
              <a:gd name="adj1" fmla="val -58116"/>
              <a:gd name="adj2" fmla="val 801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t>View</a:t>
            </a:r>
            <a:r>
              <a:rPr lang="fr-FR" sz="1400" b="1" dirty="0"/>
              <a:t> </a:t>
            </a:r>
            <a:r>
              <a:rPr lang="fr-FR" sz="1400" b="1" dirty="0" err="1"/>
              <a:t>tabs</a:t>
            </a:r>
            <a:endParaRPr lang="en-US" sz="1400" dirty="0"/>
          </a:p>
        </p:txBody>
      </p:sp>
    </p:spTree>
    <p:extLst>
      <p:ext uri="{BB962C8B-B14F-4D97-AF65-F5344CB8AC3E}">
        <p14:creationId xmlns:p14="http://schemas.microsoft.com/office/powerpoint/2010/main" val="114188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4C422-935B-4737-89BF-1316DAE7AE8D}"/>
              </a:ext>
            </a:extLst>
          </p:cNvPr>
          <p:cNvSpPr>
            <a:spLocks noGrp="1"/>
          </p:cNvSpPr>
          <p:nvPr>
            <p:ph type="title"/>
          </p:nvPr>
        </p:nvSpPr>
        <p:spPr/>
        <p:txBody>
          <a:bodyPr/>
          <a:lstStyle/>
          <a:p>
            <a:r>
              <a:rPr lang="fr-FR" dirty="0" err="1"/>
              <a:t>What</a:t>
            </a:r>
            <a:r>
              <a:rPr lang="fr-FR" dirty="0"/>
              <a:t> are the Viewer components?</a:t>
            </a:r>
          </a:p>
        </p:txBody>
      </p:sp>
      <p:pic>
        <p:nvPicPr>
          <p:cNvPr id="5" name="Picture 4">
            <a:extLst>
              <a:ext uri="{FF2B5EF4-FFF2-40B4-BE49-F238E27FC236}">
                <a16:creationId xmlns:a16="http://schemas.microsoft.com/office/drawing/2014/main" id="{4B7C54D0-77CA-4E4B-9705-62CB134C9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94" y="908720"/>
            <a:ext cx="8852400" cy="5888405"/>
          </a:xfrm>
          <a:prstGeom prst="rect">
            <a:avLst/>
          </a:prstGeom>
          <a:ln>
            <a:solidFill>
              <a:schemeClr val="accent1"/>
            </a:solidFill>
          </a:ln>
        </p:spPr>
      </p:pic>
      <p:sp>
        <p:nvSpPr>
          <p:cNvPr id="6" name="Content Placeholder 3">
            <a:extLst>
              <a:ext uri="{FF2B5EF4-FFF2-40B4-BE49-F238E27FC236}">
                <a16:creationId xmlns:a16="http://schemas.microsoft.com/office/drawing/2014/main" id="{16388622-A57E-491D-AC2F-CAE5EB61AFB7}"/>
              </a:ext>
            </a:extLst>
          </p:cNvPr>
          <p:cNvSpPr txBox="1">
            <a:spLocks/>
          </p:cNvSpPr>
          <p:nvPr/>
        </p:nvSpPr>
        <p:spPr>
          <a:xfrm>
            <a:off x="638482" y="1484312"/>
            <a:ext cx="8784000" cy="4897437"/>
          </a:xfrm>
          <a:prstGeom prst="rect">
            <a:avLst/>
          </a:prstGeom>
        </p:spPr>
        <p:txBody>
          <a:bodyPr/>
          <a:lstStyle>
            <a:lvl1pPr algn="l" defTabSz="1087438" rtl="0" eaLnBrk="1" fontAlgn="base" hangingPunct="1">
              <a:lnSpc>
                <a:spcPct val="120000"/>
              </a:lnSpc>
              <a:spcBef>
                <a:spcPct val="0"/>
              </a:spcBef>
              <a:spcAft>
                <a:spcPct val="0"/>
              </a:spcAft>
              <a:buClr>
                <a:schemeClr val="tx2"/>
              </a:buClr>
              <a:buSzPct val="100000"/>
              <a:buFont typeface="Arial" panose="020B0604020202020204" pitchFamily="34" charset="0"/>
              <a:defRPr lang="fr-FR" sz="2400" kern="1200" dirty="0">
                <a:solidFill>
                  <a:schemeClr val="tx1"/>
                </a:solidFill>
                <a:latin typeface="+mj-lt"/>
                <a:ea typeface="+mn-ea"/>
                <a:cs typeface="+mn-cs"/>
              </a:defRPr>
            </a:lvl1pPr>
            <a:lvl2pPr marL="2159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2000" kern="1200" dirty="0">
                <a:solidFill>
                  <a:schemeClr val="tx1"/>
                </a:solidFill>
                <a:latin typeface="+mj-lt"/>
                <a:ea typeface="+mn-ea"/>
                <a:cs typeface="+mn-cs"/>
              </a:defRPr>
            </a:lvl2pPr>
            <a:lvl3pPr marL="4318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1800" kern="1200" dirty="0">
                <a:solidFill>
                  <a:schemeClr val="tx1"/>
                </a:solidFill>
                <a:latin typeface="+mj-lt"/>
                <a:ea typeface="+mn-ea"/>
                <a:cs typeface="+mn-cs"/>
              </a:defRPr>
            </a:lvl3pPr>
            <a:lvl4pPr marL="647700" indent="215900" algn="l" defTabSz="1087438" rtl="0" eaLnBrk="1" fontAlgn="base" hangingPunct="1">
              <a:lnSpc>
                <a:spcPct val="120000"/>
              </a:lnSpc>
              <a:spcBef>
                <a:spcPct val="0"/>
              </a:spcBef>
              <a:spcAft>
                <a:spcPct val="0"/>
              </a:spcAft>
              <a:buClr>
                <a:schemeClr val="tx2"/>
              </a:buClr>
              <a:buSzPct val="90000"/>
              <a:buFont typeface="Arial" panose="020B0604020202020204" pitchFamily="34" charset="0"/>
              <a:buChar char="•"/>
              <a:defRPr lang="fr-FR" sz="1600" kern="1200" dirty="0">
                <a:solidFill>
                  <a:schemeClr val="tx1"/>
                </a:solidFill>
                <a:latin typeface="+mj-lt"/>
                <a:ea typeface="+mn-ea"/>
                <a:cs typeface="+mn-cs"/>
              </a:defRPr>
            </a:lvl4pPr>
            <a:lvl5pPr marL="863600" indent="215900" algn="l" defTabSz="1087438" rtl="0" eaLnBrk="1" fontAlgn="base" hangingPunct="1">
              <a:lnSpc>
                <a:spcPct val="120000"/>
              </a:lnSpc>
              <a:spcBef>
                <a:spcPct val="0"/>
              </a:spcBef>
              <a:spcAft>
                <a:spcPct val="0"/>
              </a:spcAft>
              <a:buClr>
                <a:schemeClr val="tx2"/>
              </a:buClr>
              <a:buSzPct val="82000"/>
              <a:buFont typeface="Arial" panose="020B0604020202020204" pitchFamily="34" charset="0"/>
              <a:buChar char="•"/>
              <a:defRPr lang="fr-FR" sz="1600" i="1" kern="1200" dirty="0">
                <a:solidFill>
                  <a:schemeClr val="tx1"/>
                </a:solidFill>
                <a:latin typeface="+mj-lt"/>
                <a:ea typeface="+mn-ea"/>
                <a:cs typeface="+mn-cs"/>
              </a:defRPr>
            </a:lvl5pPr>
            <a:lvl6pPr marL="2992324"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38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044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4499"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US"/>
              <a:t>a</a:t>
            </a:r>
          </a:p>
        </p:txBody>
      </p:sp>
      <p:sp>
        <p:nvSpPr>
          <p:cNvPr id="7" name="Rectangle 6">
            <a:extLst>
              <a:ext uri="{FF2B5EF4-FFF2-40B4-BE49-F238E27FC236}">
                <a16:creationId xmlns:a16="http://schemas.microsoft.com/office/drawing/2014/main" id="{F06F51C6-EB30-4757-9B6D-D7A18FCF82E8}"/>
              </a:ext>
            </a:extLst>
          </p:cNvPr>
          <p:cNvSpPr/>
          <p:nvPr/>
        </p:nvSpPr>
        <p:spPr>
          <a:xfrm>
            <a:off x="603610" y="909169"/>
            <a:ext cx="1546064"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ounded Rectangular Callout 6">
            <a:extLst>
              <a:ext uri="{FF2B5EF4-FFF2-40B4-BE49-F238E27FC236}">
                <a16:creationId xmlns:a16="http://schemas.microsoft.com/office/drawing/2014/main" id="{62700014-B43C-4A06-98F9-29E294D26004}"/>
              </a:ext>
            </a:extLst>
          </p:cNvPr>
          <p:cNvSpPr/>
          <p:nvPr/>
        </p:nvSpPr>
        <p:spPr>
          <a:xfrm>
            <a:off x="267543" y="1340768"/>
            <a:ext cx="2218197" cy="936104"/>
          </a:xfrm>
          <a:prstGeom prst="wedgeRoundRectCallout">
            <a:avLst>
              <a:gd name="adj1" fmla="val 275"/>
              <a:gd name="adj2" fmla="val -806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latin typeface="+mj-lt"/>
              </a:rPr>
              <a:t>Standard </a:t>
            </a:r>
            <a:r>
              <a:rPr lang="fr-FR" sz="1400" b="1" dirty="0" err="1">
                <a:latin typeface="+mj-lt"/>
              </a:rPr>
              <a:t>toolbar</a:t>
            </a:r>
            <a:endParaRPr lang="fr-FR" sz="1400" b="1" dirty="0">
              <a:latin typeface="+mj-lt"/>
            </a:endParaRPr>
          </a:p>
          <a:p>
            <a:pPr algn="ctr"/>
            <a:r>
              <a:rPr lang="fr-FR" sz="1400" dirty="0">
                <a:latin typeface="+mj-lt"/>
              </a:rPr>
              <a:t>for standard actions </a:t>
            </a:r>
          </a:p>
          <a:p>
            <a:pPr algn="ctr"/>
            <a:r>
              <a:rPr lang="fr-FR" sz="1400" dirty="0">
                <a:latin typeface="+mj-lt"/>
              </a:rPr>
              <a:t>(New, </a:t>
            </a:r>
            <a:r>
              <a:rPr lang="fr-FR" sz="1400" dirty="0" err="1">
                <a:latin typeface="+mj-lt"/>
              </a:rPr>
              <a:t>Reload</a:t>
            </a:r>
            <a:r>
              <a:rPr lang="fr-FR" sz="1400" dirty="0">
                <a:latin typeface="+mj-lt"/>
              </a:rPr>
              <a:t>, </a:t>
            </a:r>
            <a:r>
              <a:rPr lang="fr-FR" sz="1400" dirty="0" err="1">
                <a:latin typeface="+mj-lt"/>
              </a:rPr>
              <a:t>Print</a:t>
            </a:r>
            <a:r>
              <a:rPr lang="fr-FR" sz="1400" dirty="0">
                <a:latin typeface="+mj-lt"/>
              </a:rPr>
              <a:t>, …)</a:t>
            </a:r>
            <a:endParaRPr lang="en-US" sz="1400" dirty="0">
              <a:latin typeface="+mj-lt"/>
            </a:endParaRPr>
          </a:p>
        </p:txBody>
      </p:sp>
      <p:sp>
        <p:nvSpPr>
          <p:cNvPr id="9" name="Rectangle 8">
            <a:extLst>
              <a:ext uri="{FF2B5EF4-FFF2-40B4-BE49-F238E27FC236}">
                <a16:creationId xmlns:a16="http://schemas.microsoft.com/office/drawing/2014/main" id="{78825DC2-50FA-4AA4-8825-35A4BF2FEE53}"/>
              </a:ext>
            </a:extLst>
          </p:cNvPr>
          <p:cNvSpPr/>
          <p:nvPr/>
        </p:nvSpPr>
        <p:spPr>
          <a:xfrm>
            <a:off x="2193047" y="909169"/>
            <a:ext cx="1357032"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ounded Rectangular Callout 8">
            <a:extLst>
              <a:ext uri="{FF2B5EF4-FFF2-40B4-BE49-F238E27FC236}">
                <a16:creationId xmlns:a16="http://schemas.microsoft.com/office/drawing/2014/main" id="{BA3D6775-6B57-44C6-9E3D-AEAFF89AEE67}"/>
              </a:ext>
            </a:extLst>
          </p:cNvPr>
          <p:cNvSpPr/>
          <p:nvPr/>
        </p:nvSpPr>
        <p:spPr>
          <a:xfrm>
            <a:off x="3301802" y="1340768"/>
            <a:ext cx="3010410" cy="576064"/>
          </a:xfrm>
          <a:prstGeom prst="wedgeRoundRectCallout">
            <a:avLst>
              <a:gd name="adj1" fmla="val -41021"/>
              <a:gd name="adj2" fmla="val -999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latin typeface="+mj-lt"/>
              </a:rPr>
              <a:t>View</a:t>
            </a:r>
            <a:r>
              <a:rPr lang="fr-FR" sz="1400" b="1" dirty="0">
                <a:latin typeface="+mj-lt"/>
              </a:rPr>
              <a:t> display </a:t>
            </a:r>
            <a:r>
              <a:rPr lang="fr-FR" sz="1400" b="1" dirty="0" err="1">
                <a:latin typeface="+mj-lt"/>
              </a:rPr>
              <a:t>toolbar</a:t>
            </a:r>
            <a:r>
              <a:rPr lang="fr-FR" sz="1400" b="1" dirty="0">
                <a:latin typeface="+mj-lt"/>
              </a:rPr>
              <a:t> </a:t>
            </a:r>
          </a:p>
          <a:p>
            <a:pPr algn="ctr"/>
            <a:r>
              <a:rPr lang="fr-FR" sz="1400" dirty="0">
                <a:latin typeface="+mj-lt"/>
              </a:rPr>
              <a:t>(change display type, sort, </a:t>
            </a:r>
            <a:r>
              <a:rPr lang="fr-FR" sz="1400" dirty="0" err="1">
                <a:latin typeface="+mj-lt"/>
              </a:rPr>
              <a:t>filter</a:t>
            </a:r>
            <a:r>
              <a:rPr lang="fr-FR" sz="1400" dirty="0"/>
              <a:t>)</a:t>
            </a:r>
            <a:endParaRPr lang="en-US" sz="1400" dirty="0"/>
          </a:p>
        </p:txBody>
      </p:sp>
    </p:spTree>
    <p:extLst>
      <p:ext uri="{BB962C8B-B14F-4D97-AF65-F5344CB8AC3E}">
        <p14:creationId xmlns:p14="http://schemas.microsoft.com/office/powerpoint/2010/main" val="104733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6C2F98-DB81-4E40-9220-A04D73BF67B5}"/>
              </a:ext>
            </a:extLst>
          </p:cNvPr>
          <p:cNvSpPr>
            <a:spLocks noGrp="1"/>
          </p:cNvSpPr>
          <p:nvPr>
            <p:ph type="title"/>
          </p:nvPr>
        </p:nvSpPr>
        <p:spPr/>
        <p:txBody>
          <a:bodyPr/>
          <a:lstStyle/>
          <a:p>
            <a:r>
              <a:rPr lang="fr-FR" dirty="0" err="1"/>
              <a:t>What</a:t>
            </a:r>
            <a:r>
              <a:rPr lang="fr-FR" dirty="0"/>
              <a:t> are the Viewer components?</a:t>
            </a:r>
          </a:p>
        </p:txBody>
      </p:sp>
      <p:sp>
        <p:nvSpPr>
          <p:cNvPr id="5" name="Text Placeholder 4">
            <a:extLst>
              <a:ext uri="{FF2B5EF4-FFF2-40B4-BE49-F238E27FC236}">
                <a16:creationId xmlns:a16="http://schemas.microsoft.com/office/drawing/2014/main" id="{1F5929D1-6A45-45F4-B3EB-1EAE195A7213}"/>
              </a:ext>
            </a:extLst>
          </p:cNvPr>
          <p:cNvSpPr>
            <a:spLocks noGrp="1"/>
          </p:cNvSpPr>
          <p:nvPr>
            <p:ph type="body" sz="quarter" idx="10"/>
          </p:nvPr>
        </p:nvSpPr>
        <p:spPr>
          <a:xfrm>
            <a:off x="636000" y="923064"/>
            <a:ext cx="11042767" cy="856838"/>
          </a:xfrm>
        </p:spPr>
        <p:txBody>
          <a:bodyPr/>
          <a:lstStyle/>
          <a:p>
            <a:r>
              <a:rPr lang="en-US" dirty="0"/>
              <a:t>Single View Components</a:t>
            </a:r>
            <a:endParaRPr lang="fr-FR" dirty="0"/>
          </a:p>
          <a:p>
            <a:endParaRPr lang="fr-FR" dirty="0"/>
          </a:p>
        </p:txBody>
      </p:sp>
      <p:pic>
        <p:nvPicPr>
          <p:cNvPr id="12" name="Picture 11">
            <a:extLst>
              <a:ext uri="{FF2B5EF4-FFF2-40B4-BE49-F238E27FC236}">
                <a16:creationId xmlns:a16="http://schemas.microsoft.com/office/drawing/2014/main" id="{DE7AD9AF-5075-441C-A3A8-AF097307E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00" y="1432129"/>
            <a:ext cx="7904151" cy="5098067"/>
          </a:xfrm>
          <a:prstGeom prst="rect">
            <a:avLst/>
          </a:prstGeom>
          <a:ln>
            <a:solidFill>
              <a:schemeClr val="tx2"/>
            </a:solidFill>
          </a:ln>
        </p:spPr>
      </p:pic>
      <p:sp>
        <p:nvSpPr>
          <p:cNvPr id="13" name="Content Placeholder 2">
            <a:extLst>
              <a:ext uri="{FF2B5EF4-FFF2-40B4-BE49-F238E27FC236}">
                <a16:creationId xmlns:a16="http://schemas.microsoft.com/office/drawing/2014/main" id="{D8635D4B-63E9-493D-9F04-7DDD715EED10}"/>
              </a:ext>
            </a:extLst>
          </p:cNvPr>
          <p:cNvSpPr txBox="1">
            <a:spLocks/>
          </p:cNvSpPr>
          <p:nvPr/>
        </p:nvSpPr>
        <p:spPr>
          <a:xfrm>
            <a:off x="638482" y="1587260"/>
            <a:ext cx="8784000" cy="4794489"/>
          </a:xfrm>
          <a:prstGeom prst="rect">
            <a:avLst/>
          </a:prstGeom>
        </p:spPr>
        <p:txBody>
          <a:bodyPr/>
          <a:lstStyle>
            <a:lvl1pPr algn="l" defTabSz="1087438" rtl="0" eaLnBrk="1" fontAlgn="base" hangingPunct="1">
              <a:lnSpc>
                <a:spcPct val="120000"/>
              </a:lnSpc>
              <a:spcBef>
                <a:spcPct val="0"/>
              </a:spcBef>
              <a:spcAft>
                <a:spcPct val="0"/>
              </a:spcAft>
              <a:buClr>
                <a:schemeClr val="tx2"/>
              </a:buClr>
              <a:buSzPct val="100000"/>
              <a:buFont typeface="Arial" panose="020B0604020202020204" pitchFamily="34" charset="0"/>
              <a:defRPr lang="fr-FR" sz="2400" kern="1200" dirty="0">
                <a:solidFill>
                  <a:schemeClr val="tx1"/>
                </a:solidFill>
                <a:latin typeface="+mj-lt"/>
                <a:ea typeface="+mn-ea"/>
                <a:cs typeface="+mn-cs"/>
              </a:defRPr>
            </a:lvl1pPr>
            <a:lvl2pPr marL="2159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2000" kern="1200" dirty="0">
                <a:solidFill>
                  <a:schemeClr val="tx1"/>
                </a:solidFill>
                <a:latin typeface="+mj-lt"/>
                <a:ea typeface="+mn-ea"/>
                <a:cs typeface="+mn-cs"/>
              </a:defRPr>
            </a:lvl2pPr>
            <a:lvl3pPr marL="4318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1800" kern="1200" dirty="0">
                <a:solidFill>
                  <a:schemeClr val="tx1"/>
                </a:solidFill>
                <a:latin typeface="+mj-lt"/>
                <a:ea typeface="+mn-ea"/>
                <a:cs typeface="+mn-cs"/>
              </a:defRPr>
            </a:lvl3pPr>
            <a:lvl4pPr marL="647700" indent="215900" algn="l" defTabSz="1087438" rtl="0" eaLnBrk="1" fontAlgn="base" hangingPunct="1">
              <a:lnSpc>
                <a:spcPct val="120000"/>
              </a:lnSpc>
              <a:spcBef>
                <a:spcPct val="0"/>
              </a:spcBef>
              <a:spcAft>
                <a:spcPct val="0"/>
              </a:spcAft>
              <a:buClr>
                <a:schemeClr val="tx2"/>
              </a:buClr>
              <a:buSzPct val="90000"/>
              <a:buFont typeface="Arial" panose="020B0604020202020204" pitchFamily="34" charset="0"/>
              <a:buChar char="•"/>
              <a:defRPr lang="fr-FR" sz="1600" kern="1200" dirty="0">
                <a:solidFill>
                  <a:schemeClr val="tx1"/>
                </a:solidFill>
                <a:latin typeface="+mj-lt"/>
                <a:ea typeface="+mn-ea"/>
                <a:cs typeface="+mn-cs"/>
              </a:defRPr>
            </a:lvl4pPr>
            <a:lvl5pPr marL="863600" indent="215900" algn="l" defTabSz="1087438" rtl="0" eaLnBrk="1" fontAlgn="base" hangingPunct="1">
              <a:lnSpc>
                <a:spcPct val="120000"/>
              </a:lnSpc>
              <a:spcBef>
                <a:spcPct val="0"/>
              </a:spcBef>
              <a:spcAft>
                <a:spcPct val="0"/>
              </a:spcAft>
              <a:buClr>
                <a:schemeClr val="tx2"/>
              </a:buClr>
              <a:buSzPct val="82000"/>
              <a:buFont typeface="Arial" panose="020B0604020202020204" pitchFamily="34" charset="0"/>
              <a:buChar char="•"/>
              <a:defRPr lang="fr-FR" sz="1600" i="1" kern="1200" dirty="0">
                <a:solidFill>
                  <a:schemeClr val="tx1"/>
                </a:solidFill>
                <a:latin typeface="+mj-lt"/>
                <a:ea typeface="+mn-ea"/>
                <a:cs typeface="+mn-cs"/>
              </a:defRPr>
            </a:lvl5pPr>
            <a:lvl6pPr marL="2992324"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38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044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4499"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1490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BE90-E14C-41A7-80D6-E39742B4A4BF}"/>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636B0C28-BECE-4277-B130-C173AC75654E}"/>
              </a:ext>
            </a:extLst>
          </p:cNvPr>
          <p:cNvSpPr>
            <a:spLocks noGrp="1"/>
          </p:cNvSpPr>
          <p:nvPr>
            <p:ph type="body" sz="quarter" idx="10"/>
          </p:nvPr>
        </p:nvSpPr>
        <p:spPr>
          <a:xfrm>
            <a:off x="636000" y="923064"/>
            <a:ext cx="11042767" cy="856838"/>
          </a:xfrm>
        </p:spPr>
        <p:txBody>
          <a:bodyPr/>
          <a:lstStyle/>
          <a:p>
            <a:r>
              <a:rPr lang="en-US" dirty="0"/>
              <a:t>Single View Components</a:t>
            </a:r>
            <a:endParaRPr lang="fr-FR" dirty="0"/>
          </a:p>
          <a:p>
            <a:endParaRPr lang="fr-FR" dirty="0"/>
          </a:p>
        </p:txBody>
      </p:sp>
      <p:pic>
        <p:nvPicPr>
          <p:cNvPr id="8" name="Picture 7">
            <a:extLst>
              <a:ext uri="{FF2B5EF4-FFF2-40B4-BE49-F238E27FC236}">
                <a16:creationId xmlns:a16="http://schemas.microsoft.com/office/drawing/2014/main" id="{8B5DE77D-A5C3-4D04-988A-18485822B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260" y="1061730"/>
            <a:ext cx="7682400" cy="5516490"/>
          </a:xfrm>
          <a:prstGeom prst="rect">
            <a:avLst/>
          </a:prstGeom>
          <a:ln>
            <a:solidFill>
              <a:schemeClr val="tx2"/>
            </a:solidFill>
          </a:ln>
        </p:spPr>
      </p:pic>
      <p:sp>
        <p:nvSpPr>
          <p:cNvPr id="9" name="Rectangle 8">
            <a:extLst>
              <a:ext uri="{FF2B5EF4-FFF2-40B4-BE49-F238E27FC236}">
                <a16:creationId xmlns:a16="http://schemas.microsoft.com/office/drawing/2014/main" id="{626ED1C2-1FEC-4062-8C98-68CA953C6C43}"/>
              </a:ext>
            </a:extLst>
          </p:cNvPr>
          <p:cNvSpPr/>
          <p:nvPr/>
        </p:nvSpPr>
        <p:spPr>
          <a:xfrm>
            <a:off x="4090622" y="1709802"/>
            <a:ext cx="4221730" cy="4868418"/>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Breakdown area</a:t>
            </a:r>
            <a:endParaRPr lang="en-US" sz="3600" dirty="0"/>
          </a:p>
        </p:txBody>
      </p:sp>
      <p:sp>
        <p:nvSpPr>
          <p:cNvPr id="10" name="Rectangle 9">
            <a:extLst>
              <a:ext uri="{FF2B5EF4-FFF2-40B4-BE49-F238E27FC236}">
                <a16:creationId xmlns:a16="http://schemas.microsoft.com/office/drawing/2014/main" id="{22DA6DD3-02BC-4888-9EA0-8C40FA3D90F2}"/>
              </a:ext>
            </a:extLst>
          </p:cNvPr>
          <p:cNvSpPr/>
          <p:nvPr/>
        </p:nvSpPr>
        <p:spPr>
          <a:xfrm>
            <a:off x="8312353" y="1709802"/>
            <a:ext cx="3360524" cy="4868418"/>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Output area</a:t>
            </a:r>
            <a:endParaRPr lang="en-US" sz="3600" dirty="0"/>
          </a:p>
        </p:txBody>
      </p:sp>
    </p:spTree>
    <p:extLst>
      <p:ext uri="{BB962C8B-B14F-4D97-AF65-F5344CB8AC3E}">
        <p14:creationId xmlns:p14="http://schemas.microsoft.com/office/powerpoint/2010/main" val="153037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4010-B985-4D81-A4E1-A4BC59BDB237}"/>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7A5AF99B-0090-40F4-87D0-27294FF01C37}"/>
              </a:ext>
            </a:extLst>
          </p:cNvPr>
          <p:cNvSpPr>
            <a:spLocks noGrp="1"/>
          </p:cNvSpPr>
          <p:nvPr>
            <p:ph type="body" sz="quarter" idx="10"/>
          </p:nvPr>
        </p:nvSpPr>
        <p:spPr>
          <a:xfrm>
            <a:off x="636000" y="923064"/>
            <a:ext cx="11042767" cy="856838"/>
          </a:xfrm>
        </p:spPr>
        <p:txBody>
          <a:bodyPr/>
          <a:lstStyle/>
          <a:p>
            <a:r>
              <a:rPr lang="en-US" dirty="0"/>
              <a:t>Single View Components</a:t>
            </a:r>
            <a:endParaRPr lang="fr-FR" dirty="0"/>
          </a:p>
          <a:p>
            <a:endParaRPr lang="fr-FR" dirty="0"/>
          </a:p>
        </p:txBody>
      </p:sp>
      <p:pic>
        <p:nvPicPr>
          <p:cNvPr id="12" name="Picture 11">
            <a:extLst>
              <a:ext uri="{FF2B5EF4-FFF2-40B4-BE49-F238E27FC236}">
                <a16:creationId xmlns:a16="http://schemas.microsoft.com/office/drawing/2014/main" id="{49659702-39C6-4859-B2FE-E5BA5094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803" y="1095883"/>
            <a:ext cx="7682535" cy="5516586"/>
          </a:xfrm>
          <a:prstGeom prst="rect">
            <a:avLst/>
          </a:prstGeom>
          <a:ln>
            <a:solidFill>
              <a:schemeClr val="tx2"/>
            </a:solidFill>
          </a:ln>
        </p:spPr>
      </p:pic>
      <p:sp>
        <p:nvSpPr>
          <p:cNvPr id="13" name="Rectangle 12">
            <a:extLst>
              <a:ext uri="{FF2B5EF4-FFF2-40B4-BE49-F238E27FC236}">
                <a16:creationId xmlns:a16="http://schemas.microsoft.com/office/drawing/2014/main" id="{31F2C122-1925-45FF-8EEF-FFBC6CF3D3DC}"/>
              </a:ext>
            </a:extLst>
          </p:cNvPr>
          <p:cNvSpPr/>
          <p:nvPr/>
        </p:nvSpPr>
        <p:spPr>
          <a:xfrm>
            <a:off x="3969605" y="1538035"/>
            <a:ext cx="3181393" cy="252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ounded Rectangular Callout 6">
            <a:extLst>
              <a:ext uri="{FF2B5EF4-FFF2-40B4-BE49-F238E27FC236}">
                <a16:creationId xmlns:a16="http://schemas.microsoft.com/office/drawing/2014/main" id="{F45AC15C-1DAE-430C-86E0-3DC32BD460F2}"/>
              </a:ext>
            </a:extLst>
          </p:cNvPr>
          <p:cNvSpPr/>
          <p:nvPr/>
        </p:nvSpPr>
        <p:spPr>
          <a:xfrm>
            <a:off x="3606824" y="2100405"/>
            <a:ext cx="3921457" cy="501951"/>
          </a:xfrm>
          <a:prstGeom prst="wedgeRoundRectCallout">
            <a:avLst>
              <a:gd name="adj1" fmla="val -1360"/>
              <a:gd name="adj2" fmla="val -108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Action </a:t>
            </a:r>
            <a:r>
              <a:rPr lang="fr-FR" sz="1400" b="1" dirty="0" err="1"/>
              <a:t>toolbar</a:t>
            </a:r>
            <a:r>
              <a:rPr lang="fr-FR" sz="1400" dirty="0"/>
              <a:t>: </a:t>
            </a:r>
            <a:r>
              <a:rPr lang="fr-FR" sz="1400" dirty="0" err="1"/>
              <a:t>contains</a:t>
            </a:r>
            <a:r>
              <a:rPr lang="fr-FR" sz="1400" dirty="0"/>
              <a:t> user-</a:t>
            </a:r>
            <a:r>
              <a:rPr lang="fr-FR" sz="1400" dirty="0" err="1"/>
              <a:t>defined</a:t>
            </a:r>
            <a:r>
              <a:rPr lang="fr-FR" sz="1400" dirty="0"/>
              <a:t> action buttons </a:t>
            </a:r>
            <a:r>
              <a:rPr lang="fr-FR" sz="1400" dirty="0" err="1"/>
              <a:t>that</a:t>
            </a:r>
            <a:r>
              <a:rPr lang="fr-FR" sz="1400" dirty="0"/>
              <a:t> trigger </a:t>
            </a:r>
            <a:r>
              <a:rPr lang="fr-FR" sz="1400" dirty="0" err="1"/>
              <a:t>specific</a:t>
            </a:r>
            <a:r>
              <a:rPr lang="fr-FR" sz="1400" dirty="0"/>
              <a:t> </a:t>
            </a:r>
            <a:r>
              <a:rPr lang="fr-FR" sz="1400" dirty="0" err="1"/>
              <a:t>commands</a:t>
            </a:r>
            <a:r>
              <a:rPr lang="fr-FR" sz="1400" dirty="0"/>
              <a:t>.</a:t>
            </a:r>
            <a:endParaRPr lang="en-US" sz="1400" dirty="0"/>
          </a:p>
        </p:txBody>
      </p:sp>
      <p:sp>
        <p:nvSpPr>
          <p:cNvPr id="15" name="Rectangle 14">
            <a:extLst>
              <a:ext uri="{FF2B5EF4-FFF2-40B4-BE49-F238E27FC236}">
                <a16:creationId xmlns:a16="http://schemas.microsoft.com/office/drawing/2014/main" id="{DC0F91EB-303A-45D6-8288-96EFDC03FD60}"/>
              </a:ext>
            </a:extLst>
          </p:cNvPr>
          <p:cNvSpPr/>
          <p:nvPr/>
        </p:nvSpPr>
        <p:spPr>
          <a:xfrm>
            <a:off x="7182803" y="1538338"/>
            <a:ext cx="3096000" cy="252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ounded Rectangular Callout 8">
            <a:extLst>
              <a:ext uri="{FF2B5EF4-FFF2-40B4-BE49-F238E27FC236}">
                <a16:creationId xmlns:a16="http://schemas.microsoft.com/office/drawing/2014/main" id="{CE4036B8-863B-4278-BCAF-523E43E50C53}"/>
              </a:ext>
            </a:extLst>
          </p:cNvPr>
          <p:cNvSpPr/>
          <p:nvPr/>
        </p:nvSpPr>
        <p:spPr>
          <a:xfrm>
            <a:off x="9881597" y="1991340"/>
            <a:ext cx="1396006" cy="360040"/>
          </a:xfrm>
          <a:prstGeom prst="wedgeRoundRectCallout">
            <a:avLst>
              <a:gd name="adj1" fmla="val -45669"/>
              <a:gd name="adj2" fmla="val -1038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t>Filter</a:t>
            </a:r>
            <a:r>
              <a:rPr lang="fr-FR" sz="1400" b="1" dirty="0"/>
              <a:t> </a:t>
            </a:r>
            <a:r>
              <a:rPr lang="fr-FR" sz="1400" b="1" dirty="0" err="1"/>
              <a:t>toolbar</a:t>
            </a:r>
            <a:endParaRPr lang="en-US" sz="1400" b="1" dirty="0"/>
          </a:p>
        </p:txBody>
      </p:sp>
      <p:sp>
        <p:nvSpPr>
          <p:cNvPr id="17" name="Rectangle 16">
            <a:extLst>
              <a:ext uri="{FF2B5EF4-FFF2-40B4-BE49-F238E27FC236}">
                <a16:creationId xmlns:a16="http://schemas.microsoft.com/office/drawing/2014/main" id="{41D4B802-3269-4F7A-A882-760A51015032}"/>
              </a:ext>
            </a:extLst>
          </p:cNvPr>
          <p:cNvSpPr/>
          <p:nvPr/>
        </p:nvSpPr>
        <p:spPr>
          <a:xfrm>
            <a:off x="3969605" y="1350187"/>
            <a:ext cx="36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ounded Rectangular Callout 10">
            <a:extLst>
              <a:ext uri="{FF2B5EF4-FFF2-40B4-BE49-F238E27FC236}">
                <a16:creationId xmlns:a16="http://schemas.microsoft.com/office/drawing/2014/main" id="{5F12FE75-8902-49ED-B428-32476A8C2792}"/>
              </a:ext>
            </a:extLst>
          </p:cNvPr>
          <p:cNvSpPr/>
          <p:nvPr/>
        </p:nvSpPr>
        <p:spPr>
          <a:xfrm>
            <a:off x="3905777" y="897388"/>
            <a:ext cx="1135451" cy="283822"/>
          </a:xfrm>
          <a:prstGeom prst="wedgeRoundRectCallout">
            <a:avLst>
              <a:gd name="adj1" fmla="val -31444"/>
              <a:gd name="adj2" fmla="val 100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t>View</a:t>
            </a:r>
            <a:r>
              <a:rPr lang="fr-FR" sz="1400" b="1" dirty="0"/>
              <a:t> </a:t>
            </a:r>
            <a:r>
              <a:rPr lang="fr-FR" sz="1400" b="1" dirty="0" err="1"/>
              <a:t>title</a:t>
            </a:r>
            <a:endParaRPr lang="en-US" sz="1400" b="1" dirty="0"/>
          </a:p>
        </p:txBody>
      </p:sp>
    </p:spTree>
    <p:extLst>
      <p:ext uri="{BB962C8B-B14F-4D97-AF65-F5344CB8AC3E}">
        <p14:creationId xmlns:p14="http://schemas.microsoft.com/office/powerpoint/2010/main" val="156035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C4BF-A006-4870-9352-A39FC95D5509}"/>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5F9F52E9-0560-40B2-BDC3-D68493A77E78}"/>
              </a:ext>
            </a:extLst>
          </p:cNvPr>
          <p:cNvSpPr>
            <a:spLocks noGrp="1"/>
          </p:cNvSpPr>
          <p:nvPr>
            <p:ph type="body" sz="quarter" idx="10"/>
          </p:nvPr>
        </p:nvSpPr>
        <p:spPr>
          <a:xfrm>
            <a:off x="636000" y="923064"/>
            <a:ext cx="11042767" cy="856838"/>
          </a:xfrm>
        </p:spPr>
        <p:txBody>
          <a:bodyPr/>
          <a:lstStyle/>
          <a:p>
            <a:r>
              <a:rPr lang="en-US" dirty="0"/>
              <a:t>Single View Components</a:t>
            </a:r>
            <a:endParaRPr lang="fr-FR" dirty="0"/>
          </a:p>
          <a:p>
            <a:endParaRPr lang="fr-FR" dirty="0"/>
          </a:p>
        </p:txBody>
      </p:sp>
      <p:pic>
        <p:nvPicPr>
          <p:cNvPr id="9" name="Picture 8">
            <a:extLst>
              <a:ext uri="{FF2B5EF4-FFF2-40B4-BE49-F238E27FC236}">
                <a16:creationId xmlns:a16="http://schemas.microsoft.com/office/drawing/2014/main" id="{DD6DC368-C923-402F-9C3B-4C8EFA1A7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957" y="1087254"/>
            <a:ext cx="7682535" cy="5516586"/>
          </a:xfrm>
          <a:prstGeom prst="rect">
            <a:avLst/>
          </a:prstGeom>
          <a:ln>
            <a:solidFill>
              <a:schemeClr val="tx2"/>
            </a:solidFill>
          </a:ln>
        </p:spPr>
      </p:pic>
      <p:sp>
        <p:nvSpPr>
          <p:cNvPr id="10" name="Rectangle 9">
            <a:extLst>
              <a:ext uri="{FF2B5EF4-FFF2-40B4-BE49-F238E27FC236}">
                <a16:creationId xmlns:a16="http://schemas.microsoft.com/office/drawing/2014/main" id="{262A9977-0D2B-4DE1-9A70-722C57931878}"/>
              </a:ext>
            </a:extLst>
          </p:cNvPr>
          <p:cNvSpPr/>
          <p:nvPr/>
        </p:nvSpPr>
        <p:spPr>
          <a:xfrm>
            <a:off x="11240187" y="1354320"/>
            <a:ext cx="237664"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BAD9991-9686-4661-BC53-F141BF38A691}"/>
              </a:ext>
            </a:extLst>
          </p:cNvPr>
          <p:cNvSpPr/>
          <p:nvPr/>
        </p:nvSpPr>
        <p:spPr>
          <a:xfrm>
            <a:off x="11483312" y="1088254"/>
            <a:ext cx="324000" cy="252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ounded Rectangular Callout 7">
            <a:extLst>
              <a:ext uri="{FF2B5EF4-FFF2-40B4-BE49-F238E27FC236}">
                <a16:creationId xmlns:a16="http://schemas.microsoft.com/office/drawing/2014/main" id="{BFBF14E9-C0A2-4DD6-97CA-0CC0FD05513D}"/>
              </a:ext>
            </a:extLst>
          </p:cNvPr>
          <p:cNvSpPr/>
          <p:nvPr/>
        </p:nvSpPr>
        <p:spPr>
          <a:xfrm>
            <a:off x="8700304" y="1735678"/>
            <a:ext cx="3221554" cy="643166"/>
          </a:xfrm>
          <a:prstGeom prst="wedgeRoundRectCallout">
            <a:avLst>
              <a:gd name="adj1" fmla="val 30663"/>
              <a:gd name="adj2" fmla="val -82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t>Edit </a:t>
            </a:r>
            <a:r>
              <a:rPr lang="fr-FR" sz="1400" b="1" dirty="0" err="1"/>
              <a:t>view</a:t>
            </a:r>
            <a:r>
              <a:rPr lang="fr-FR" sz="1400" b="1" dirty="0"/>
              <a:t> </a:t>
            </a:r>
            <a:r>
              <a:rPr lang="fr-FR" sz="1400" dirty="0"/>
              <a:t>and </a:t>
            </a:r>
            <a:r>
              <a:rPr lang="fr-FR" sz="1400" b="1" dirty="0"/>
              <a:t>Edit </a:t>
            </a:r>
            <a:r>
              <a:rPr lang="fr-FR" sz="1400" b="1" dirty="0" err="1"/>
              <a:t>layout</a:t>
            </a:r>
            <a:r>
              <a:rPr lang="fr-FR" sz="1400" b="1" dirty="0"/>
              <a:t> </a:t>
            </a:r>
            <a:r>
              <a:rPr lang="fr-FR" sz="1400" dirty="0"/>
              <a:t>buttons</a:t>
            </a:r>
          </a:p>
          <a:p>
            <a:pPr algn="ctr"/>
            <a:r>
              <a:rPr lang="fr-FR" sz="1400" dirty="0"/>
              <a:t>(more on </a:t>
            </a:r>
            <a:r>
              <a:rPr lang="fr-FR" sz="1400" dirty="0" err="1"/>
              <a:t>this</a:t>
            </a:r>
            <a:r>
              <a:rPr lang="fr-FR" sz="1400" dirty="0"/>
              <a:t> in the </a:t>
            </a:r>
            <a:r>
              <a:rPr lang="fr-FR" sz="1400" dirty="0" err="1"/>
              <a:t>next</a:t>
            </a:r>
            <a:r>
              <a:rPr lang="fr-FR" sz="1400" dirty="0"/>
              <a:t> </a:t>
            </a:r>
            <a:r>
              <a:rPr lang="fr-FR" sz="1400" dirty="0" err="1"/>
              <a:t>slide</a:t>
            </a:r>
            <a:r>
              <a:rPr lang="fr-FR" sz="1400" dirty="0"/>
              <a:t>!)</a:t>
            </a:r>
            <a:endParaRPr lang="en-US" sz="1400" dirty="0"/>
          </a:p>
        </p:txBody>
      </p:sp>
    </p:spTree>
    <p:extLst>
      <p:ext uri="{BB962C8B-B14F-4D97-AF65-F5344CB8AC3E}">
        <p14:creationId xmlns:p14="http://schemas.microsoft.com/office/powerpoint/2010/main" val="219341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5531-D2A0-4B61-A825-B9BFA588BD48}"/>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53EBFEC0-6FF0-47D9-A555-4773B351DBC0}"/>
              </a:ext>
            </a:extLst>
          </p:cNvPr>
          <p:cNvSpPr>
            <a:spLocks noGrp="1"/>
          </p:cNvSpPr>
          <p:nvPr>
            <p:ph type="body" sz="quarter" idx="10"/>
          </p:nvPr>
        </p:nvSpPr>
        <p:spPr>
          <a:xfrm>
            <a:off x="636000" y="923064"/>
            <a:ext cx="11042767" cy="856838"/>
          </a:xfrm>
        </p:spPr>
        <p:txBody>
          <a:bodyPr/>
          <a:lstStyle/>
          <a:p>
            <a:r>
              <a:rPr lang="en-US" dirty="0"/>
              <a:t>Use mode versus Edit modes</a:t>
            </a:r>
            <a:endParaRPr lang="fr-FR" dirty="0"/>
          </a:p>
          <a:p>
            <a:endParaRPr lang="fr-FR" dirty="0"/>
          </a:p>
        </p:txBody>
      </p:sp>
      <p:sp>
        <p:nvSpPr>
          <p:cNvPr id="4" name="Content Placeholder 3">
            <a:extLst>
              <a:ext uri="{FF2B5EF4-FFF2-40B4-BE49-F238E27FC236}">
                <a16:creationId xmlns:a16="http://schemas.microsoft.com/office/drawing/2014/main" id="{6F1373E3-64BD-4722-9C9C-FD4012A9D0FE}"/>
              </a:ext>
            </a:extLst>
          </p:cNvPr>
          <p:cNvSpPr>
            <a:spLocks noGrp="1"/>
          </p:cNvSpPr>
          <p:nvPr>
            <p:ph sz="quarter" idx="14"/>
          </p:nvPr>
        </p:nvSpPr>
        <p:spPr/>
        <p:txBody>
          <a:bodyPr/>
          <a:lstStyle/>
          <a:p>
            <a:pPr marL="0" indent="0">
              <a:buNone/>
            </a:pPr>
            <a:r>
              <a:rPr lang="en-US" dirty="0"/>
              <a:t>The Viewer has three operation modes:</a:t>
            </a:r>
            <a:br>
              <a:rPr lang="en-US" dirty="0"/>
            </a:br>
            <a:endParaRPr lang="en-US" dirty="0"/>
          </a:p>
          <a:p>
            <a:r>
              <a:rPr lang="en-US" b="1" dirty="0"/>
              <a:t>Use (default mode)</a:t>
            </a:r>
          </a:p>
          <a:p>
            <a:pPr marL="0" lvl="1" indent="0">
              <a:buNone/>
            </a:pPr>
            <a:r>
              <a:rPr lang="en-US" dirty="0"/>
              <a:t>Restricted to navigation, filtering, sorting and business-related actions.</a:t>
            </a:r>
          </a:p>
          <a:p>
            <a:pPr marL="0" indent="0">
              <a:buNone/>
            </a:pPr>
            <a:endParaRPr lang="en-US" dirty="0"/>
          </a:p>
          <a:p>
            <a:r>
              <a:rPr lang="en-US" b="1" dirty="0"/>
              <a:t>Edit View </a:t>
            </a:r>
          </a:p>
          <a:p>
            <a:pPr indent="-228600"/>
            <a:r>
              <a:rPr lang="en-US" dirty="0"/>
              <a:t>Zoom and design one view at a time.</a:t>
            </a:r>
          </a:p>
          <a:p>
            <a:pPr marL="0" indent="0">
              <a:buNone/>
            </a:pPr>
            <a:endParaRPr lang="en-US" sz="1600" dirty="0"/>
          </a:p>
          <a:p>
            <a:r>
              <a:rPr lang="en-US" b="1" dirty="0"/>
              <a:t>Edit Layout</a:t>
            </a:r>
          </a:p>
          <a:p>
            <a:pPr indent="-180000"/>
            <a:r>
              <a:rPr lang="en-US" dirty="0"/>
              <a:t>Shape the views arrangement (split the screen, add new views, reorder views position in the screen).</a:t>
            </a:r>
          </a:p>
          <a:p>
            <a:endParaRPr lang="fr-FR" dirty="0"/>
          </a:p>
        </p:txBody>
      </p:sp>
      <p:pic>
        <p:nvPicPr>
          <p:cNvPr id="5" name="Picture 3">
            <a:extLst>
              <a:ext uri="{FF2B5EF4-FFF2-40B4-BE49-F238E27FC236}">
                <a16:creationId xmlns:a16="http://schemas.microsoft.com/office/drawing/2014/main" id="{53DD16B6-E51E-4DC2-B3E1-98F35B33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757" y="4613585"/>
            <a:ext cx="238125" cy="2381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C2CFAEAB-402B-4729-ACA0-E879B5517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757" y="3604020"/>
            <a:ext cx="200025" cy="209550"/>
          </a:xfrm>
          <a:prstGeom prst="rect">
            <a:avLst/>
          </a:prstGeom>
          <a:noFill/>
          <a:ln w="9525">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40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DB17-CDA9-4AE2-A207-0F757EF5E232}"/>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85EB213C-0AA0-4884-8B60-061937E83A8C}"/>
              </a:ext>
            </a:extLst>
          </p:cNvPr>
          <p:cNvSpPr>
            <a:spLocks noGrp="1"/>
          </p:cNvSpPr>
          <p:nvPr>
            <p:ph type="body" sz="quarter" idx="10"/>
          </p:nvPr>
        </p:nvSpPr>
        <p:spPr>
          <a:xfrm>
            <a:off x="636000" y="923064"/>
            <a:ext cx="11042767" cy="856838"/>
          </a:xfrm>
        </p:spPr>
        <p:txBody>
          <a:bodyPr/>
          <a:lstStyle/>
          <a:p>
            <a:r>
              <a:rPr lang="fr-FR" dirty="0"/>
              <a:t>Edit </a:t>
            </a:r>
            <a:r>
              <a:rPr lang="fr-FR" dirty="0" err="1"/>
              <a:t>View</a:t>
            </a:r>
            <a:r>
              <a:rPr lang="fr-FR" dirty="0"/>
              <a:t> Mode</a:t>
            </a:r>
          </a:p>
          <a:p>
            <a:endParaRPr lang="fr-FR" dirty="0"/>
          </a:p>
        </p:txBody>
      </p:sp>
      <p:pic>
        <p:nvPicPr>
          <p:cNvPr id="5" name="Picture 4">
            <a:extLst>
              <a:ext uri="{FF2B5EF4-FFF2-40B4-BE49-F238E27FC236}">
                <a16:creationId xmlns:a16="http://schemas.microsoft.com/office/drawing/2014/main" id="{D13060C3-C538-4422-9F72-0365B33A8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714" y="1509623"/>
            <a:ext cx="10059988" cy="5303754"/>
          </a:xfrm>
          <a:prstGeom prst="rect">
            <a:avLst/>
          </a:prstGeom>
          <a:ln>
            <a:solidFill>
              <a:schemeClr val="tx2"/>
            </a:solidFill>
          </a:ln>
        </p:spPr>
      </p:pic>
    </p:spTree>
    <p:extLst>
      <p:ext uri="{BB962C8B-B14F-4D97-AF65-F5344CB8AC3E}">
        <p14:creationId xmlns:p14="http://schemas.microsoft.com/office/powerpoint/2010/main" val="35212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7724-D0AD-4CBB-930E-910959423B38}"/>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FCD07239-352A-4DA9-969C-FF9121EBFBF0}"/>
              </a:ext>
            </a:extLst>
          </p:cNvPr>
          <p:cNvSpPr>
            <a:spLocks noGrp="1"/>
          </p:cNvSpPr>
          <p:nvPr>
            <p:ph type="body" sz="quarter" idx="10"/>
          </p:nvPr>
        </p:nvSpPr>
        <p:spPr>
          <a:xfrm>
            <a:off x="636000" y="845429"/>
            <a:ext cx="11042767" cy="856838"/>
          </a:xfrm>
        </p:spPr>
        <p:txBody>
          <a:bodyPr/>
          <a:lstStyle/>
          <a:p>
            <a:r>
              <a:rPr lang="fr-FR" dirty="0"/>
              <a:t>Edit </a:t>
            </a:r>
            <a:r>
              <a:rPr lang="fr-FR" dirty="0" err="1"/>
              <a:t>View</a:t>
            </a:r>
            <a:r>
              <a:rPr lang="fr-FR" dirty="0"/>
              <a:t> Mode</a:t>
            </a:r>
          </a:p>
          <a:p>
            <a:endParaRPr lang="fr-FR" dirty="0"/>
          </a:p>
        </p:txBody>
      </p:sp>
      <p:pic>
        <p:nvPicPr>
          <p:cNvPr id="13" name="Picture 12">
            <a:extLst>
              <a:ext uri="{FF2B5EF4-FFF2-40B4-BE49-F238E27FC236}">
                <a16:creationId xmlns:a16="http://schemas.microsoft.com/office/drawing/2014/main" id="{173987E6-A410-4547-99F0-E82636BD8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692" y="1258677"/>
            <a:ext cx="10059988" cy="5546073"/>
          </a:xfrm>
          <a:prstGeom prst="rect">
            <a:avLst/>
          </a:prstGeom>
          <a:ln>
            <a:solidFill>
              <a:schemeClr val="tx2"/>
            </a:solidFill>
          </a:ln>
        </p:spPr>
      </p:pic>
      <p:sp>
        <p:nvSpPr>
          <p:cNvPr id="14" name="Rectangle 13">
            <a:extLst>
              <a:ext uri="{FF2B5EF4-FFF2-40B4-BE49-F238E27FC236}">
                <a16:creationId xmlns:a16="http://schemas.microsoft.com/office/drawing/2014/main" id="{39CE18F5-27B3-4D8D-87E6-827B6100878F}"/>
              </a:ext>
            </a:extLst>
          </p:cNvPr>
          <p:cNvSpPr/>
          <p:nvPr/>
        </p:nvSpPr>
        <p:spPr>
          <a:xfrm>
            <a:off x="1992692" y="1511433"/>
            <a:ext cx="1277830" cy="21602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7FB74B2-C73B-4DDE-BAC7-E7A9750BC764}"/>
              </a:ext>
            </a:extLst>
          </p:cNvPr>
          <p:cNvSpPr/>
          <p:nvPr/>
        </p:nvSpPr>
        <p:spPr>
          <a:xfrm>
            <a:off x="3350234" y="1511433"/>
            <a:ext cx="5986877" cy="21602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ounded Rectangular Callout 7">
            <a:extLst>
              <a:ext uri="{FF2B5EF4-FFF2-40B4-BE49-F238E27FC236}">
                <a16:creationId xmlns:a16="http://schemas.microsoft.com/office/drawing/2014/main" id="{CC928544-050C-47FB-8FEE-83C2F96B2F2D}"/>
              </a:ext>
            </a:extLst>
          </p:cNvPr>
          <p:cNvSpPr/>
          <p:nvPr/>
        </p:nvSpPr>
        <p:spPr>
          <a:xfrm>
            <a:off x="7022686" y="884125"/>
            <a:ext cx="1682271" cy="360040"/>
          </a:xfrm>
          <a:prstGeom prst="wedgeRoundRectCallout">
            <a:avLst>
              <a:gd name="adj1" fmla="val -45139"/>
              <a:gd name="adj2" fmla="val 1218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a:t>Format </a:t>
            </a:r>
            <a:r>
              <a:rPr lang="fr-FR" sz="1400" b="1" err="1"/>
              <a:t>toolbar</a:t>
            </a:r>
            <a:endParaRPr lang="en-US" sz="1400" b="1"/>
          </a:p>
        </p:txBody>
      </p:sp>
      <p:sp>
        <p:nvSpPr>
          <p:cNvPr id="18" name="Rectangle 17">
            <a:extLst>
              <a:ext uri="{FF2B5EF4-FFF2-40B4-BE49-F238E27FC236}">
                <a16:creationId xmlns:a16="http://schemas.microsoft.com/office/drawing/2014/main" id="{7BC10071-97A0-4E42-B9EA-50193211CEDE}"/>
              </a:ext>
            </a:extLst>
          </p:cNvPr>
          <p:cNvSpPr/>
          <p:nvPr/>
        </p:nvSpPr>
        <p:spPr>
          <a:xfrm>
            <a:off x="1992692" y="1943482"/>
            <a:ext cx="2336469" cy="4608511"/>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Dictionary</a:t>
            </a:r>
            <a:r>
              <a:rPr lang="fr-FR" sz="3200" dirty="0"/>
              <a:t>: </a:t>
            </a:r>
            <a:r>
              <a:rPr lang="fr-FR" sz="2000" dirty="0" err="1"/>
              <a:t>list</a:t>
            </a:r>
            <a:r>
              <a:rPr lang="fr-FR" sz="2000" dirty="0"/>
              <a:t> of data </a:t>
            </a:r>
            <a:r>
              <a:rPr lang="fr-FR" sz="2000" dirty="0" err="1"/>
              <a:t>fields</a:t>
            </a:r>
            <a:endParaRPr lang="en-US" sz="2000" dirty="0"/>
          </a:p>
        </p:txBody>
      </p:sp>
      <p:sp>
        <p:nvSpPr>
          <p:cNvPr id="19" name="Rectangle 18">
            <a:extLst>
              <a:ext uri="{FF2B5EF4-FFF2-40B4-BE49-F238E27FC236}">
                <a16:creationId xmlns:a16="http://schemas.microsoft.com/office/drawing/2014/main" id="{5F798C55-53F3-4657-8FB8-CF0B0E7ECC23}"/>
              </a:ext>
            </a:extLst>
          </p:cNvPr>
          <p:cNvSpPr/>
          <p:nvPr/>
        </p:nvSpPr>
        <p:spPr>
          <a:xfrm>
            <a:off x="4329161" y="2159505"/>
            <a:ext cx="7723519" cy="1080120"/>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err="1"/>
              <a:t>View</a:t>
            </a:r>
            <a:r>
              <a:rPr lang="fr-FR" sz="3600" dirty="0"/>
              <a:t> </a:t>
            </a:r>
            <a:r>
              <a:rPr lang="fr-FR" sz="3600" dirty="0" err="1"/>
              <a:t>fields</a:t>
            </a:r>
            <a:endParaRPr lang="en-US" sz="3600" dirty="0"/>
          </a:p>
        </p:txBody>
      </p:sp>
      <p:sp>
        <p:nvSpPr>
          <p:cNvPr id="20" name="Rectangle 19">
            <a:extLst>
              <a:ext uri="{FF2B5EF4-FFF2-40B4-BE49-F238E27FC236}">
                <a16:creationId xmlns:a16="http://schemas.microsoft.com/office/drawing/2014/main" id="{27238ED7-D0A2-45D4-874D-80CE233D1A3B}"/>
              </a:ext>
            </a:extLst>
          </p:cNvPr>
          <p:cNvSpPr/>
          <p:nvPr/>
        </p:nvSpPr>
        <p:spPr>
          <a:xfrm>
            <a:off x="4329161" y="3239625"/>
            <a:ext cx="7723519" cy="3312368"/>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err="1"/>
              <a:t>Preview</a:t>
            </a:r>
            <a:endParaRPr lang="en-US" sz="3600" dirty="0"/>
          </a:p>
        </p:txBody>
      </p:sp>
      <p:sp>
        <p:nvSpPr>
          <p:cNvPr id="22" name="Rounded Rectangular Callout 5">
            <a:extLst>
              <a:ext uri="{FF2B5EF4-FFF2-40B4-BE49-F238E27FC236}">
                <a16:creationId xmlns:a16="http://schemas.microsoft.com/office/drawing/2014/main" id="{BBC99351-7277-497B-889E-0B909DA67B75}"/>
              </a:ext>
            </a:extLst>
          </p:cNvPr>
          <p:cNvSpPr/>
          <p:nvPr/>
        </p:nvSpPr>
        <p:spPr>
          <a:xfrm>
            <a:off x="0" y="1824166"/>
            <a:ext cx="1980533" cy="363757"/>
          </a:xfrm>
          <a:custGeom>
            <a:avLst/>
            <a:gdLst>
              <a:gd name="connsiteX0" fmla="*/ 0 w 1980533"/>
              <a:gd name="connsiteY0" fmla="*/ 60008 h 360040"/>
              <a:gd name="connsiteX1" fmla="*/ 60008 w 1980533"/>
              <a:gd name="connsiteY1" fmla="*/ 0 h 360040"/>
              <a:gd name="connsiteX2" fmla="*/ 330089 w 1980533"/>
              <a:gd name="connsiteY2" fmla="*/ 0 h 360040"/>
              <a:gd name="connsiteX3" fmla="*/ 330089 w 1980533"/>
              <a:gd name="connsiteY3" fmla="*/ 0 h 360040"/>
              <a:gd name="connsiteX4" fmla="*/ 825222 w 1980533"/>
              <a:gd name="connsiteY4" fmla="*/ 0 h 360040"/>
              <a:gd name="connsiteX5" fmla="*/ 1920525 w 1980533"/>
              <a:gd name="connsiteY5" fmla="*/ 0 h 360040"/>
              <a:gd name="connsiteX6" fmla="*/ 1980533 w 1980533"/>
              <a:gd name="connsiteY6" fmla="*/ 60008 h 360040"/>
              <a:gd name="connsiteX7" fmla="*/ 1980533 w 1980533"/>
              <a:gd name="connsiteY7" fmla="*/ 210023 h 360040"/>
              <a:gd name="connsiteX8" fmla="*/ 1980533 w 1980533"/>
              <a:gd name="connsiteY8" fmla="*/ 210023 h 360040"/>
              <a:gd name="connsiteX9" fmla="*/ 1980533 w 1980533"/>
              <a:gd name="connsiteY9" fmla="*/ 300033 h 360040"/>
              <a:gd name="connsiteX10" fmla="*/ 1980533 w 1980533"/>
              <a:gd name="connsiteY10" fmla="*/ 300032 h 360040"/>
              <a:gd name="connsiteX11" fmla="*/ 1920525 w 1980533"/>
              <a:gd name="connsiteY11" fmla="*/ 360040 h 360040"/>
              <a:gd name="connsiteX12" fmla="*/ 825222 w 1980533"/>
              <a:gd name="connsiteY12" fmla="*/ 360040 h 360040"/>
              <a:gd name="connsiteX13" fmla="*/ 209085 w 1980533"/>
              <a:gd name="connsiteY13" fmla="*/ 622549 h 360040"/>
              <a:gd name="connsiteX14" fmla="*/ 330089 w 1980533"/>
              <a:gd name="connsiteY14" fmla="*/ 360040 h 360040"/>
              <a:gd name="connsiteX15" fmla="*/ 60008 w 1980533"/>
              <a:gd name="connsiteY15" fmla="*/ 360040 h 360040"/>
              <a:gd name="connsiteX16" fmla="*/ 0 w 1980533"/>
              <a:gd name="connsiteY16" fmla="*/ 300032 h 360040"/>
              <a:gd name="connsiteX17" fmla="*/ 0 w 1980533"/>
              <a:gd name="connsiteY17" fmla="*/ 300033 h 360040"/>
              <a:gd name="connsiteX18" fmla="*/ 0 w 1980533"/>
              <a:gd name="connsiteY18" fmla="*/ 210023 h 360040"/>
              <a:gd name="connsiteX19" fmla="*/ 0 w 1980533"/>
              <a:gd name="connsiteY19" fmla="*/ 210023 h 360040"/>
              <a:gd name="connsiteX20" fmla="*/ 0 w 1980533"/>
              <a:gd name="connsiteY20" fmla="*/ 60008 h 360040"/>
              <a:gd name="connsiteX0" fmla="*/ 0 w 1980533"/>
              <a:gd name="connsiteY0" fmla="*/ 60008 h 363757"/>
              <a:gd name="connsiteX1" fmla="*/ 60008 w 1980533"/>
              <a:gd name="connsiteY1" fmla="*/ 0 h 363757"/>
              <a:gd name="connsiteX2" fmla="*/ 330089 w 1980533"/>
              <a:gd name="connsiteY2" fmla="*/ 0 h 363757"/>
              <a:gd name="connsiteX3" fmla="*/ 330089 w 1980533"/>
              <a:gd name="connsiteY3" fmla="*/ 0 h 363757"/>
              <a:gd name="connsiteX4" fmla="*/ 825222 w 1980533"/>
              <a:gd name="connsiteY4" fmla="*/ 0 h 363757"/>
              <a:gd name="connsiteX5" fmla="*/ 1920525 w 1980533"/>
              <a:gd name="connsiteY5" fmla="*/ 0 h 363757"/>
              <a:gd name="connsiteX6" fmla="*/ 1980533 w 1980533"/>
              <a:gd name="connsiteY6" fmla="*/ 60008 h 363757"/>
              <a:gd name="connsiteX7" fmla="*/ 1980533 w 1980533"/>
              <a:gd name="connsiteY7" fmla="*/ 210023 h 363757"/>
              <a:gd name="connsiteX8" fmla="*/ 1980533 w 1980533"/>
              <a:gd name="connsiteY8" fmla="*/ 210023 h 363757"/>
              <a:gd name="connsiteX9" fmla="*/ 1980533 w 1980533"/>
              <a:gd name="connsiteY9" fmla="*/ 300033 h 363757"/>
              <a:gd name="connsiteX10" fmla="*/ 1980533 w 1980533"/>
              <a:gd name="connsiteY10" fmla="*/ 300032 h 363757"/>
              <a:gd name="connsiteX11" fmla="*/ 1920525 w 1980533"/>
              <a:gd name="connsiteY11" fmla="*/ 360040 h 363757"/>
              <a:gd name="connsiteX12" fmla="*/ 825222 w 1980533"/>
              <a:gd name="connsiteY12" fmla="*/ 360040 h 363757"/>
              <a:gd name="connsiteX13" fmla="*/ 545515 w 1980533"/>
              <a:gd name="connsiteY13" fmla="*/ 363757 h 363757"/>
              <a:gd name="connsiteX14" fmla="*/ 330089 w 1980533"/>
              <a:gd name="connsiteY14" fmla="*/ 360040 h 363757"/>
              <a:gd name="connsiteX15" fmla="*/ 60008 w 1980533"/>
              <a:gd name="connsiteY15" fmla="*/ 360040 h 363757"/>
              <a:gd name="connsiteX16" fmla="*/ 0 w 1980533"/>
              <a:gd name="connsiteY16" fmla="*/ 300032 h 363757"/>
              <a:gd name="connsiteX17" fmla="*/ 0 w 1980533"/>
              <a:gd name="connsiteY17" fmla="*/ 300033 h 363757"/>
              <a:gd name="connsiteX18" fmla="*/ 0 w 1980533"/>
              <a:gd name="connsiteY18" fmla="*/ 210023 h 363757"/>
              <a:gd name="connsiteX19" fmla="*/ 0 w 1980533"/>
              <a:gd name="connsiteY19" fmla="*/ 210023 h 363757"/>
              <a:gd name="connsiteX20" fmla="*/ 0 w 1980533"/>
              <a:gd name="connsiteY20" fmla="*/ 60008 h 36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533" h="363757">
                <a:moveTo>
                  <a:pt x="0" y="60008"/>
                </a:moveTo>
                <a:cubicBezTo>
                  <a:pt x="0" y="26866"/>
                  <a:pt x="26866" y="0"/>
                  <a:pt x="60008" y="0"/>
                </a:cubicBezTo>
                <a:lnTo>
                  <a:pt x="330089" y="0"/>
                </a:lnTo>
                <a:lnTo>
                  <a:pt x="330089" y="0"/>
                </a:lnTo>
                <a:lnTo>
                  <a:pt x="825222" y="0"/>
                </a:lnTo>
                <a:lnTo>
                  <a:pt x="1920525" y="0"/>
                </a:lnTo>
                <a:cubicBezTo>
                  <a:pt x="1953667" y="0"/>
                  <a:pt x="1980533" y="26866"/>
                  <a:pt x="1980533" y="60008"/>
                </a:cubicBezTo>
                <a:lnTo>
                  <a:pt x="1980533" y="210023"/>
                </a:lnTo>
                <a:lnTo>
                  <a:pt x="1980533" y="210023"/>
                </a:lnTo>
                <a:lnTo>
                  <a:pt x="1980533" y="300033"/>
                </a:lnTo>
                <a:lnTo>
                  <a:pt x="1980533" y="300032"/>
                </a:lnTo>
                <a:cubicBezTo>
                  <a:pt x="1980533" y="333174"/>
                  <a:pt x="1953667" y="360040"/>
                  <a:pt x="1920525" y="360040"/>
                </a:cubicBezTo>
                <a:lnTo>
                  <a:pt x="825222" y="360040"/>
                </a:lnTo>
                <a:lnTo>
                  <a:pt x="545515" y="363757"/>
                </a:lnTo>
                <a:lnTo>
                  <a:pt x="330089" y="360040"/>
                </a:lnTo>
                <a:lnTo>
                  <a:pt x="60008" y="360040"/>
                </a:lnTo>
                <a:cubicBezTo>
                  <a:pt x="26866" y="360040"/>
                  <a:pt x="0" y="333174"/>
                  <a:pt x="0" y="300032"/>
                </a:cubicBezTo>
                <a:lnTo>
                  <a:pt x="0" y="300033"/>
                </a:lnTo>
                <a:lnTo>
                  <a:pt x="0" y="210023"/>
                </a:lnTo>
                <a:lnTo>
                  <a:pt x="0" y="210023"/>
                </a:lnTo>
                <a:lnTo>
                  <a:pt x="0" y="6000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t>View</a:t>
            </a:r>
            <a:r>
              <a:rPr lang="fr-FR" sz="1400" b="1" dirty="0"/>
              <a:t> design </a:t>
            </a:r>
            <a:r>
              <a:rPr lang="fr-FR" sz="1400" b="1" dirty="0" err="1"/>
              <a:t>toolbar</a:t>
            </a:r>
            <a:endParaRPr lang="en-US" sz="1400" b="1" dirty="0"/>
          </a:p>
        </p:txBody>
      </p:sp>
    </p:spTree>
    <p:extLst>
      <p:ext uri="{BB962C8B-B14F-4D97-AF65-F5344CB8AC3E}">
        <p14:creationId xmlns:p14="http://schemas.microsoft.com/office/powerpoint/2010/main" val="176273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xit" presetSubtype="0" fill="hold" grpId="1"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17" grpId="0" animBg="1"/>
      <p:bldP spid="18" grpId="0" animBg="1"/>
      <p:bldP spid="19" grpId="0" animBg="1"/>
      <p:bldP spid="19" grpId="1" animBg="1"/>
      <p:bldP spid="20" grpId="0" animBg="1"/>
      <p:bldP spid="20" grpId="1" animBg="1"/>
      <p:bldP spid="22" grpId="0" animBg="1"/>
      <p:bldP spid="2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Learning Objectives</a:t>
            </a:r>
          </a:p>
        </p:txBody>
      </p:sp>
      <p:sp>
        <p:nvSpPr>
          <p:cNvPr id="4" name="Text Placeholder 3">
            <a:extLst>
              <a:ext uri="{FF2B5EF4-FFF2-40B4-BE49-F238E27FC236}">
                <a16:creationId xmlns:a16="http://schemas.microsoft.com/office/drawing/2014/main" id="{F0E72628-E585-416F-B221-BB98D636347D}"/>
              </a:ext>
            </a:extLst>
          </p:cNvPr>
          <p:cNvSpPr>
            <a:spLocks noGrp="1"/>
          </p:cNvSpPr>
          <p:nvPr>
            <p:ph type="body" sz="quarter" idx="10"/>
          </p:nvPr>
        </p:nvSpPr>
        <p:spPr>
          <a:xfrm>
            <a:off x="636000" y="923064"/>
            <a:ext cx="11042767" cy="856838"/>
          </a:xfrm>
        </p:spPr>
        <p:txBody>
          <a:bodyPr/>
          <a:lstStyle/>
          <a:p>
            <a:r>
              <a:rPr lang="en-US" dirty="0"/>
              <a:t>Introduction to the Viewer</a:t>
            </a:r>
          </a:p>
          <a:p>
            <a:endParaRPr lang="fr-FR" dirty="0"/>
          </a:p>
        </p:txBody>
      </p:sp>
      <p:sp>
        <p:nvSpPr>
          <p:cNvPr id="3" name="Espace réservé du contenu 2"/>
          <p:cNvSpPr>
            <a:spLocks noGrp="1"/>
          </p:cNvSpPr>
          <p:nvPr>
            <p:ph sz="quarter" idx="14"/>
          </p:nvPr>
        </p:nvSpPr>
        <p:spPr>
          <a:xfrm>
            <a:off x="936626" y="1680180"/>
            <a:ext cx="11042767" cy="4593851"/>
          </a:xfrm>
        </p:spPr>
        <p:txBody>
          <a:bodyPr/>
          <a:lstStyle/>
          <a:p>
            <a:pPr lvl="0"/>
            <a:r>
              <a:rPr lang="fr-FR" sz="2400" dirty="0"/>
              <a:t>At the end of </a:t>
            </a:r>
            <a:r>
              <a:rPr lang="fr-FR" sz="2400" dirty="0" err="1"/>
              <a:t>this</a:t>
            </a:r>
            <a:r>
              <a:rPr lang="fr-FR" sz="2400" dirty="0"/>
              <a:t> course, </a:t>
            </a:r>
            <a:r>
              <a:rPr lang="fr-FR" sz="2400" dirty="0" err="1"/>
              <a:t>you</a:t>
            </a:r>
            <a:r>
              <a:rPr lang="fr-FR" sz="2400" dirty="0"/>
              <a:t> </a:t>
            </a:r>
            <a:r>
              <a:rPr lang="fr-FR" sz="2400" dirty="0" err="1"/>
              <a:t>will</a:t>
            </a:r>
            <a:r>
              <a:rPr lang="fr-FR" sz="2400" dirty="0"/>
              <a:t> </a:t>
            </a:r>
            <a:r>
              <a:rPr lang="fr-FR" sz="2400" dirty="0" err="1"/>
              <a:t>be</a:t>
            </a:r>
            <a:r>
              <a:rPr lang="fr-FR" sz="2400" dirty="0"/>
              <a:t> able to:</a:t>
            </a:r>
          </a:p>
          <a:p>
            <a:pPr lvl="1">
              <a:spcBef>
                <a:spcPts val="1200"/>
              </a:spcBef>
              <a:spcAft>
                <a:spcPts val="600"/>
              </a:spcAft>
              <a:buFont typeface="Wingdings" pitchFamily="2" charset="2"/>
              <a:buChar char="ü"/>
            </a:pPr>
            <a:r>
              <a:rPr lang="en-US" dirty="0"/>
              <a:t>Explain the purpose and features of the Viewer.</a:t>
            </a:r>
          </a:p>
          <a:p>
            <a:pPr lvl="1">
              <a:spcBef>
                <a:spcPts val="1200"/>
              </a:spcBef>
              <a:spcAft>
                <a:spcPts val="600"/>
              </a:spcAft>
              <a:buFont typeface="Wingdings" pitchFamily="2" charset="2"/>
              <a:buChar char="ü"/>
            </a:pPr>
            <a:r>
              <a:rPr lang="en-US" dirty="0"/>
              <a:t>Customize an </a:t>
            </a:r>
            <a:r>
              <a:rPr lang="en-US" dirty="0" err="1"/>
              <a:t>MXpress</a:t>
            </a:r>
            <a:r>
              <a:rPr lang="en-US" dirty="0"/>
              <a:t> view and layout.</a:t>
            </a:r>
          </a:p>
          <a:p>
            <a:pPr lvl="1">
              <a:spcBef>
                <a:spcPts val="1200"/>
              </a:spcBef>
              <a:spcAft>
                <a:spcPts val="600"/>
              </a:spcAft>
              <a:buFont typeface="Wingdings" pitchFamily="2" charset="2"/>
              <a:buChar char="ü"/>
            </a:pPr>
            <a:endParaRPr lang="fr-F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F1670-28A2-43DB-BFFA-92B86848312C}"/>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896A447F-9BD4-41F5-A928-BCB1B0221A79}"/>
              </a:ext>
            </a:extLst>
          </p:cNvPr>
          <p:cNvSpPr>
            <a:spLocks noGrp="1"/>
          </p:cNvSpPr>
          <p:nvPr>
            <p:ph type="body" sz="quarter" idx="10"/>
          </p:nvPr>
        </p:nvSpPr>
        <p:spPr>
          <a:xfrm>
            <a:off x="636000" y="923064"/>
            <a:ext cx="11042767" cy="856838"/>
          </a:xfrm>
        </p:spPr>
        <p:txBody>
          <a:bodyPr/>
          <a:lstStyle/>
          <a:p>
            <a:r>
              <a:rPr lang="fr-FR" dirty="0"/>
              <a:t>Edit </a:t>
            </a:r>
            <a:r>
              <a:rPr lang="fr-FR" dirty="0" err="1"/>
              <a:t>Layout</a:t>
            </a:r>
            <a:r>
              <a:rPr lang="fr-FR" dirty="0"/>
              <a:t> Mode</a:t>
            </a:r>
          </a:p>
          <a:p>
            <a:endParaRPr lang="fr-FR" dirty="0"/>
          </a:p>
        </p:txBody>
      </p:sp>
      <p:sp>
        <p:nvSpPr>
          <p:cNvPr id="4" name="Content Placeholder 3">
            <a:extLst>
              <a:ext uri="{FF2B5EF4-FFF2-40B4-BE49-F238E27FC236}">
                <a16:creationId xmlns:a16="http://schemas.microsoft.com/office/drawing/2014/main" id="{F0D7D161-C352-4B19-84DD-9DA55BBDF565}"/>
              </a:ext>
            </a:extLst>
          </p:cNvPr>
          <p:cNvSpPr>
            <a:spLocks noGrp="1"/>
          </p:cNvSpPr>
          <p:nvPr>
            <p:ph sz="quarter" idx="14"/>
          </p:nvPr>
        </p:nvSpPr>
        <p:spPr/>
        <p:txBody>
          <a:bodyPr/>
          <a:lstStyle/>
          <a:p>
            <a:endParaRPr lang="fr-FR" dirty="0"/>
          </a:p>
        </p:txBody>
      </p:sp>
      <p:pic>
        <p:nvPicPr>
          <p:cNvPr id="13" name="Picture 12">
            <a:extLst>
              <a:ext uri="{FF2B5EF4-FFF2-40B4-BE49-F238E27FC236}">
                <a16:creationId xmlns:a16="http://schemas.microsoft.com/office/drawing/2014/main" id="{87729829-9CC3-485A-984C-9E4BE8A44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98" y="1423358"/>
            <a:ext cx="9423989" cy="5115465"/>
          </a:xfrm>
          <a:prstGeom prst="rect">
            <a:avLst/>
          </a:prstGeom>
        </p:spPr>
      </p:pic>
    </p:spTree>
    <p:extLst>
      <p:ext uri="{BB962C8B-B14F-4D97-AF65-F5344CB8AC3E}">
        <p14:creationId xmlns:p14="http://schemas.microsoft.com/office/powerpoint/2010/main" val="581901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90CE-2419-4A41-9A2E-E155BB0C8B15}"/>
              </a:ext>
            </a:extLst>
          </p:cNvPr>
          <p:cNvSpPr>
            <a:spLocks noGrp="1"/>
          </p:cNvSpPr>
          <p:nvPr>
            <p:ph type="title"/>
          </p:nvPr>
        </p:nvSpPr>
        <p:spPr/>
        <p:txBody>
          <a:bodyPr/>
          <a:lstStyle/>
          <a:p>
            <a:r>
              <a:rPr lang="fr-FR" dirty="0" err="1"/>
              <a:t>What</a:t>
            </a:r>
            <a:r>
              <a:rPr lang="fr-FR" dirty="0"/>
              <a:t> are the Viewer components?</a:t>
            </a:r>
          </a:p>
        </p:txBody>
      </p:sp>
      <p:sp>
        <p:nvSpPr>
          <p:cNvPr id="3" name="Text Placeholder 2">
            <a:extLst>
              <a:ext uri="{FF2B5EF4-FFF2-40B4-BE49-F238E27FC236}">
                <a16:creationId xmlns:a16="http://schemas.microsoft.com/office/drawing/2014/main" id="{6FFB4EB0-220B-44F1-B2F8-814C3F27156A}"/>
              </a:ext>
            </a:extLst>
          </p:cNvPr>
          <p:cNvSpPr>
            <a:spLocks noGrp="1"/>
          </p:cNvSpPr>
          <p:nvPr>
            <p:ph type="body" sz="quarter" idx="10"/>
          </p:nvPr>
        </p:nvSpPr>
        <p:spPr>
          <a:xfrm>
            <a:off x="636000" y="923064"/>
            <a:ext cx="11042767" cy="856838"/>
          </a:xfrm>
        </p:spPr>
        <p:txBody>
          <a:bodyPr/>
          <a:lstStyle/>
          <a:p>
            <a:r>
              <a:rPr lang="fr-FR" dirty="0"/>
              <a:t>Edit </a:t>
            </a:r>
            <a:r>
              <a:rPr lang="fr-FR" dirty="0" err="1"/>
              <a:t>Layout</a:t>
            </a:r>
            <a:r>
              <a:rPr lang="fr-FR" dirty="0"/>
              <a:t> Mode</a:t>
            </a:r>
          </a:p>
          <a:p>
            <a:endParaRPr lang="fr-FR" dirty="0"/>
          </a:p>
        </p:txBody>
      </p:sp>
      <p:pic>
        <p:nvPicPr>
          <p:cNvPr id="9" name="Picture 8">
            <a:extLst>
              <a:ext uri="{FF2B5EF4-FFF2-40B4-BE49-F238E27FC236}">
                <a16:creationId xmlns:a16="http://schemas.microsoft.com/office/drawing/2014/main" id="{25609768-C372-4834-A52C-EC870579E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079" y="1320210"/>
            <a:ext cx="10059988" cy="5498795"/>
          </a:xfrm>
          <a:prstGeom prst="rect">
            <a:avLst/>
          </a:prstGeom>
        </p:spPr>
      </p:pic>
      <p:sp>
        <p:nvSpPr>
          <p:cNvPr id="10" name="Rectangle 9">
            <a:extLst>
              <a:ext uri="{FF2B5EF4-FFF2-40B4-BE49-F238E27FC236}">
                <a16:creationId xmlns:a16="http://schemas.microsoft.com/office/drawing/2014/main" id="{6ABE7ED6-5892-4EC0-A6A1-1AEE1A16183C}"/>
              </a:ext>
            </a:extLst>
          </p:cNvPr>
          <p:cNvSpPr/>
          <p:nvPr/>
        </p:nvSpPr>
        <p:spPr>
          <a:xfrm>
            <a:off x="5102540" y="1321003"/>
            <a:ext cx="1148150" cy="1440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ounded Rectangular Callout 5">
            <a:extLst>
              <a:ext uri="{FF2B5EF4-FFF2-40B4-BE49-F238E27FC236}">
                <a16:creationId xmlns:a16="http://schemas.microsoft.com/office/drawing/2014/main" id="{6BC50007-D654-451E-9D55-11D5EF71E269}"/>
              </a:ext>
            </a:extLst>
          </p:cNvPr>
          <p:cNvSpPr/>
          <p:nvPr/>
        </p:nvSpPr>
        <p:spPr>
          <a:xfrm>
            <a:off x="5815532" y="1621335"/>
            <a:ext cx="2851967" cy="504056"/>
          </a:xfrm>
          <a:prstGeom prst="wedgeRoundRectCallout">
            <a:avLst>
              <a:gd name="adj1" fmla="val -35102"/>
              <a:gd name="adj2" fmla="val -834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t>Layout</a:t>
            </a:r>
            <a:r>
              <a:rPr lang="fr-FR" sz="1400" b="1" dirty="0"/>
              <a:t> design </a:t>
            </a:r>
            <a:r>
              <a:rPr lang="fr-FR" sz="1400" b="1" dirty="0" err="1"/>
              <a:t>toolbar</a:t>
            </a:r>
            <a:r>
              <a:rPr lang="fr-FR" sz="1400" b="1" dirty="0"/>
              <a:t>: </a:t>
            </a:r>
            <a:r>
              <a:rPr lang="fr-FR" sz="1400" dirty="0"/>
              <a:t>split the </a:t>
            </a:r>
            <a:r>
              <a:rPr lang="fr-FR" sz="1400" dirty="0" err="1"/>
              <a:t>screen</a:t>
            </a:r>
            <a:r>
              <a:rPr lang="fr-FR" sz="1400" dirty="0"/>
              <a:t> </a:t>
            </a:r>
            <a:r>
              <a:rPr lang="fr-FR" sz="1400" dirty="0" err="1"/>
              <a:t>into</a:t>
            </a:r>
            <a:r>
              <a:rPr lang="fr-FR" sz="1400" dirty="0"/>
              <a:t> </a:t>
            </a:r>
            <a:r>
              <a:rPr lang="fr-FR" sz="1400" dirty="0" err="1"/>
              <a:t>tabs</a:t>
            </a:r>
            <a:r>
              <a:rPr lang="fr-FR" sz="1400" dirty="0"/>
              <a:t> and panels</a:t>
            </a:r>
            <a:endParaRPr lang="en-US" sz="1400" b="1" dirty="0"/>
          </a:p>
        </p:txBody>
      </p:sp>
      <p:sp>
        <p:nvSpPr>
          <p:cNvPr id="12" name="Rectangle 11">
            <a:extLst>
              <a:ext uri="{FF2B5EF4-FFF2-40B4-BE49-F238E27FC236}">
                <a16:creationId xmlns:a16="http://schemas.microsoft.com/office/drawing/2014/main" id="{64BB05DD-9F90-45D9-A436-53D1F795DAA1}"/>
              </a:ext>
            </a:extLst>
          </p:cNvPr>
          <p:cNvSpPr/>
          <p:nvPr/>
        </p:nvSpPr>
        <p:spPr>
          <a:xfrm>
            <a:off x="2053080" y="1477320"/>
            <a:ext cx="1702699" cy="5341684"/>
          </a:xfrm>
          <a:prstGeom prst="rect">
            <a:avLst/>
          </a:prstGeom>
          <a:solidFill>
            <a:srgbClr val="4F81BD">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Gallery</a:t>
            </a:r>
            <a:r>
              <a:rPr lang="fr-FR" sz="3200" dirty="0"/>
              <a:t>:</a:t>
            </a:r>
            <a:r>
              <a:rPr lang="fr-FR" sz="2400" dirty="0"/>
              <a:t> </a:t>
            </a:r>
            <a:r>
              <a:rPr lang="fr-FR" sz="2000" dirty="0" err="1"/>
              <a:t>list</a:t>
            </a:r>
            <a:r>
              <a:rPr lang="fr-FR" sz="2000" dirty="0"/>
              <a:t> of </a:t>
            </a:r>
            <a:r>
              <a:rPr lang="fr-FR" sz="2000" dirty="0" err="1"/>
              <a:t>views</a:t>
            </a:r>
            <a:r>
              <a:rPr lang="fr-FR" sz="2000" dirty="0"/>
              <a:t> and </a:t>
            </a:r>
            <a:r>
              <a:rPr lang="fr-FR" sz="2000" dirty="0" err="1"/>
              <a:t>layouts</a:t>
            </a:r>
            <a:endParaRPr lang="en-US" sz="2000" dirty="0"/>
          </a:p>
        </p:txBody>
      </p:sp>
    </p:spTree>
    <p:extLst>
      <p:ext uri="{BB962C8B-B14F-4D97-AF65-F5344CB8AC3E}">
        <p14:creationId xmlns:p14="http://schemas.microsoft.com/office/powerpoint/2010/main" val="384884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837338-C892-4672-8DCF-0878BBCFC20C}"/>
              </a:ext>
            </a:extLst>
          </p:cNvPr>
          <p:cNvSpPr>
            <a:spLocks noGrp="1"/>
          </p:cNvSpPr>
          <p:nvPr>
            <p:ph sz="quarter" idx="14"/>
          </p:nvPr>
        </p:nvSpPr>
        <p:spPr>
          <a:xfrm>
            <a:off x="636001" y="2240066"/>
            <a:ext cx="11042767" cy="4593851"/>
          </a:xfrm>
        </p:spPr>
        <p:txBody>
          <a:bodyPr/>
          <a:lstStyle/>
          <a:p>
            <a:pPr marL="514350" lvl="1" indent="-514350">
              <a:buSzPct val="100000"/>
              <a:buFont typeface="+mj-lt"/>
              <a:buAutoNum type="arabicPeriod"/>
            </a:pPr>
            <a:r>
              <a:rPr lang="en-US" dirty="0"/>
              <a:t>Log into MX with user MUREXFO/MUREXFO.</a:t>
            </a:r>
          </a:p>
          <a:p>
            <a:pPr marL="514350" lvl="1" indent="-514350">
              <a:buSzPct val="100000"/>
              <a:buFont typeface="+mj-lt"/>
              <a:buAutoNum type="arabicPeriod"/>
            </a:pPr>
            <a:r>
              <a:rPr lang="en-US" dirty="0"/>
              <a:t>Select the group FO.</a:t>
            </a:r>
          </a:p>
          <a:p>
            <a:pPr marL="514350" lvl="1" indent="-514350">
              <a:buSzPct val="100000"/>
              <a:buFont typeface="+mj-lt"/>
              <a:buAutoNum type="arabicPeriod"/>
            </a:pPr>
            <a:r>
              <a:rPr lang="en-US" dirty="0"/>
              <a:t>Load a consolidated simulation (by position) on portfolio FI_BND_ALL.</a:t>
            </a:r>
          </a:p>
          <a:p>
            <a:pPr marL="514350" lvl="1" indent="-514350">
              <a:buSzPct val="100000"/>
              <a:buFont typeface="+mj-lt"/>
              <a:buAutoNum type="arabicPeriod"/>
            </a:pPr>
            <a:r>
              <a:rPr lang="en-US" dirty="0"/>
              <a:t>Split the “PL breakdown” tab horizontally.</a:t>
            </a:r>
          </a:p>
          <a:p>
            <a:pPr marL="514350" lvl="1" indent="-514350">
              <a:buSzPct val="100000"/>
              <a:buFont typeface="+mj-lt"/>
              <a:buAutoNum type="arabicPeriod"/>
            </a:pPr>
            <a:r>
              <a:rPr lang="en-US" dirty="0"/>
              <a:t>Rename the tab “PL MTM”.</a:t>
            </a:r>
          </a:p>
          <a:p>
            <a:pPr marL="514350" lvl="1" indent="-514350">
              <a:buSzPct val="100000"/>
              <a:buFont typeface="+mj-lt"/>
              <a:buAutoNum type="arabicPeriod"/>
            </a:pPr>
            <a:r>
              <a:rPr lang="en-US" dirty="0"/>
              <a:t>Add the view “MX_PL_MTM summary (c)” to the bottom of the tab.</a:t>
            </a:r>
          </a:p>
          <a:p>
            <a:pPr marL="514350" lvl="1" indent="-514350">
              <a:buSzPct val="100000"/>
              <a:buFont typeface="+mj-lt"/>
              <a:buAutoNum type="arabicPeriod"/>
            </a:pPr>
            <a:r>
              <a:rPr lang="en-US" dirty="0"/>
              <a:t>Add the field  “Risk </a:t>
            </a:r>
            <a:r>
              <a:rPr lang="en-US" dirty="0" err="1"/>
              <a:t>Engine.Results.PL.P&amp;L</a:t>
            </a:r>
            <a:r>
              <a:rPr lang="en-US" dirty="0"/>
              <a:t> (Abs).Cash/MV” to the outputs of the view “MX_PL_MTM summary (c)”. </a:t>
            </a:r>
          </a:p>
          <a:p>
            <a:pPr marL="514350" lvl="1" indent="-514350">
              <a:buSzPct val="100000"/>
              <a:buFont typeface="+mj-lt"/>
              <a:buAutoNum type="arabicPeriod"/>
            </a:pPr>
            <a:r>
              <a:rPr lang="en-US" dirty="0"/>
              <a:t>Change its view display to Tree.</a:t>
            </a:r>
          </a:p>
          <a:p>
            <a:pPr marL="514350" lvl="1" indent="-514350">
              <a:buSzPct val="100000"/>
              <a:buFont typeface="+mj-lt"/>
              <a:buAutoNum type="arabicPeriod"/>
            </a:pPr>
            <a:r>
              <a:rPr lang="en-US" dirty="0"/>
              <a:t>Save the layout as “&lt;your name&gt;_BOND”.</a:t>
            </a:r>
          </a:p>
          <a:p>
            <a:endParaRPr lang="fr-FR" dirty="0"/>
          </a:p>
        </p:txBody>
      </p:sp>
      <p:sp>
        <p:nvSpPr>
          <p:cNvPr id="2" name="Title 1">
            <a:extLst>
              <a:ext uri="{FF2B5EF4-FFF2-40B4-BE49-F238E27FC236}">
                <a16:creationId xmlns:a16="http://schemas.microsoft.com/office/drawing/2014/main" id="{B38CE804-F6FE-45D9-82C7-E2906994A764}"/>
              </a:ext>
            </a:extLst>
          </p:cNvPr>
          <p:cNvSpPr>
            <a:spLocks noGrp="1"/>
          </p:cNvSpPr>
          <p:nvPr>
            <p:ph type="title"/>
          </p:nvPr>
        </p:nvSpPr>
        <p:spPr/>
        <p:txBody>
          <a:bodyPr/>
          <a:lstStyle/>
          <a:p>
            <a:r>
              <a:rPr lang="en-US" dirty="0"/>
              <a:t>Introduction to the Viewer</a:t>
            </a:r>
            <a:endParaRPr lang="fr-FR" dirty="0"/>
          </a:p>
        </p:txBody>
      </p:sp>
      <p:sp>
        <p:nvSpPr>
          <p:cNvPr id="3" name="Text Placeholder 2">
            <a:extLst>
              <a:ext uri="{FF2B5EF4-FFF2-40B4-BE49-F238E27FC236}">
                <a16:creationId xmlns:a16="http://schemas.microsoft.com/office/drawing/2014/main" id="{D0F89CDB-7B49-4631-A45E-85387DEEC364}"/>
              </a:ext>
            </a:extLst>
          </p:cNvPr>
          <p:cNvSpPr>
            <a:spLocks noGrp="1"/>
          </p:cNvSpPr>
          <p:nvPr>
            <p:ph type="body" sz="quarter" idx="10"/>
          </p:nvPr>
        </p:nvSpPr>
        <p:spPr/>
        <p:txBody>
          <a:bodyPr/>
          <a:lstStyle/>
          <a:p>
            <a:r>
              <a:rPr lang="en-US" dirty="0"/>
              <a:t>Introduction to the Viewer</a:t>
            </a:r>
            <a:endParaRPr lang="fr-FR" dirty="0"/>
          </a:p>
        </p:txBody>
      </p:sp>
      <p:sp>
        <p:nvSpPr>
          <p:cNvPr id="6" name="TextBox 5">
            <a:extLst>
              <a:ext uri="{FF2B5EF4-FFF2-40B4-BE49-F238E27FC236}">
                <a16:creationId xmlns:a16="http://schemas.microsoft.com/office/drawing/2014/main" id="{8ECCB2F8-3397-4968-98CF-8A42035A1C2B}"/>
              </a:ext>
            </a:extLst>
          </p:cNvPr>
          <p:cNvSpPr txBox="1"/>
          <p:nvPr/>
        </p:nvSpPr>
        <p:spPr>
          <a:xfrm>
            <a:off x="75001" y="1603718"/>
            <a:ext cx="6094562" cy="400110"/>
          </a:xfrm>
          <a:prstGeom prst="rect">
            <a:avLst/>
          </a:prstGeom>
          <a:noFill/>
        </p:spPr>
        <p:txBody>
          <a:bodyPr wrap="square">
            <a:spAutoFit/>
          </a:bodyPr>
          <a:lstStyle/>
          <a:p>
            <a:pPr lvl="1">
              <a:buSzPct val="100000"/>
            </a:pPr>
            <a:r>
              <a:rPr lang="fr-FR" sz="2000" dirty="0" err="1">
                <a:latin typeface="+mj-lt"/>
              </a:rPr>
              <a:t>Manipulate</a:t>
            </a:r>
            <a:r>
              <a:rPr lang="fr-FR" sz="2000" dirty="0">
                <a:latin typeface="+mj-lt"/>
              </a:rPr>
              <a:t> a </a:t>
            </a:r>
            <a:r>
              <a:rPr lang="fr-FR" sz="2000" dirty="0" err="1">
                <a:latin typeface="+mj-lt"/>
              </a:rPr>
              <a:t>view</a:t>
            </a:r>
            <a:r>
              <a:rPr lang="fr-FR" sz="2000" dirty="0">
                <a:latin typeface="+mj-lt"/>
              </a:rPr>
              <a:t>.</a:t>
            </a:r>
            <a:endParaRPr lang="en-US" sz="2000" dirty="0">
              <a:latin typeface="+mj-lt"/>
            </a:endParaRPr>
          </a:p>
        </p:txBody>
      </p:sp>
    </p:spTree>
    <p:extLst>
      <p:ext uri="{BB962C8B-B14F-4D97-AF65-F5344CB8AC3E}">
        <p14:creationId xmlns:p14="http://schemas.microsoft.com/office/powerpoint/2010/main" val="213891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5F05A8-3839-4FC8-B5E1-9276E6FBEC6D}"/>
              </a:ext>
            </a:extLst>
          </p:cNvPr>
          <p:cNvSpPr>
            <a:spLocks noGrp="1"/>
          </p:cNvSpPr>
          <p:nvPr>
            <p:ph type="body" sz="quarter" idx="11"/>
          </p:nvPr>
        </p:nvSpPr>
        <p:spPr/>
        <p:txBody>
          <a:bodyPr/>
          <a:lstStyle/>
          <a:p>
            <a:r>
              <a:rPr lang="en-GB" dirty="0"/>
              <a:t>Introduction to the Viewer?</a:t>
            </a:r>
          </a:p>
          <a:p>
            <a:endParaRPr lang="en-GB" sz="2000" kern="1200" dirty="0">
              <a:solidFill>
                <a:schemeClr val="bg1"/>
              </a:solidFill>
              <a:latin typeface="+mn-lt"/>
              <a:ea typeface="+mn-ea"/>
              <a:cs typeface="+mn-cs"/>
            </a:endParaRPr>
          </a:p>
        </p:txBody>
      </p:sp>
      <p:sp>
        <p:nvSpPr>
          <p:cNvPr id="4" name="Text Placeholder 3">
            <a:extLst>
              <a:ext uri="{FF2B5EF4-FFF2-40B4-BE49-F238E27FC236}">
                <a16:creationId xmlns:a16="http://schemas.microsoft.com/office/drawing/2014/main" id="{CA7C18DA-D159-492B-BE1B-6A1560AF6A25}"/>
              </a:ext>
            </a:extLst>
          </p:cNvPr>
          <p:cNvSpPr>
            <a:spLocks noGrp="1"/>
          </p:cNvSpPr>
          <p:nvPr>
            <p:ph type="body" sz="quarter" idx="12"/>
          </p:nvPr>
        </p:nvSpPr>
        <p:spPr/>
        <p:txBody>
          <a:bodyPr/>
          <a:lstStyle/>
          <a:p>
            <a:r>
              <a:rPr lang="en-US" dirty="0"/>
              <a:t>Agenda</a:t>
            </a:r>
            <a:endParaRPr lang="fr-FR" dirty="0"/>
          </a:p>
        </p:txBody>
      </p:sp>
      <p:sp>
        <p:nvSpPr>
          <p:cNvPr id="5" name="Text Placeholder 4">
            <a:extLst>
              <a:ext uri="{FF2B5EF4-FFF2-40B4-BE49-F238E27FC236}">
                <a16:creationId xmlns:a16="http://schemas.microsoft.com/office/drawing/2014/main" id="{2D771858-30E3-491F-8822-3FEE982D39F6}"/>
              </a:ext>
            </a:extLst>
          </p:cNvPr>
          <p:cNvSpPr>
            <a:spLocks noGrp="1"/>
          </p:cNvSpPr>
          <p:nvPr>
            <p:ph type="body" sz="quarter" idx="13"/>
          </p:nvPr>
        </p:nvSpPr>
        <p:spPr/>
        <p:txBody>
          <a:bodyPr/>
          <a:lstStyle/>
          <a:p>
            <a:r>
              <a:rPr lang="fr-FR" dirty="0" err="1">
                <a:solidFill>
                  <a:schemeClr val="tx2"/>
                </a:solidFill>
              </a:rPr>
              <a:t>View</a:t>
            </a:r>
            <a:r>
              <a:rPr lang="fr-FR" dirty="0">
                <a:solidFill>
                  <a:schemeClr val="tx2"/>
                </a:solidFill>
              </a:rPr>
              <a:t> </a:t>
            </a:r>
            <a:r>
              <a:rPr lang="fr-FR" dirty="0" err="1">
                <a:solidFill>
                  <a:schemeClr val="tx2"/>
                </a:solidFill>
              </a:rPr>
              <a:t>Customization</a:t>
            </a:r>
            <a:endParaRPr lang="fr-FR" dirty="0">
              <a:solidFill>
                <a:schemeClr val="tx2"/>
              </a:solidFill>
            </a:endParaRPr>
          </a:p>
        </p:txBody>
      </p:sp>
    </p:spTree>
    <p:extLst>
      <p:ext uri="{BB962C8B-B14F-4D97-AF65-F5344CB8AC3E}">
        <p14:creationId xmlns:p14="http://schemas.microsoft.com/office/powerpoint/2010/main" val="3184399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02E33-3AD7-41A5-BC6D-41007794545B}"/>
              </a:ext>
            </a:extLst>
          </p:cNvPr>
          <p:cNvSpPr>
            <a:spLocks noGrp="1"/>
          </p:cNvSpPr>
          <p:nvPr>
            <p:ph type="ctrTitle"/>
          </p:nvPr>
        </p:nvSpPr>
        <p:spPr/>
        <p:txBody>
          <a:bodyPr/>
          <a:lstStyle/>
          <a:p>
            <a:r>
              <a:rPr lang="fr-FR" dirty="0" err="1"/>
              <a:t>View</a:t>
            </a:r>
            <a:r>
              <a:rPr lang="fr-FR" dirty="0"/>
              <a:t> </a:t>
            </a:r>
            <a:r>
              <a:rPr lang="fr-FR" dirty="0" err="1"/>
              <a:t>Customization</a:t>
            </a:r>
            <a:endParaRPr lang="fr-FR" dirty="0"/>
          </a:p>
        </p:txBody>
      </p:sp>
      <p:sp>
        <p:nvSpPr>
          <p:cNvPr id="6" name="Text Placeholder 5">
            <a:extLst>
              <a:ext uri="{FF2B5EF4-FFF2-40B4-BE49-F238E27FC236}">
                <a16:creationId xmlns:a16="http://schemas.microsoft.com/office/drawing/2014/main" id="{C819F2D6-FEF9-4B36-95E9-87C2595EAA42}"/>
              </a:ext>
            </a:extLst>
          </p:cNvPr>
          <p:cNvSpPr>
            <a:spLocks noGrp="1"/>
          </p:cNvSpPr>
          <p:nvPr>
            <p:ph type="body" sz="quarter" idx="10"/>
          </p:nvPr>
        </p:nvSpPr>
        <p:spPr/>
        <p:txBody>
          <a:bodyPr/>
          <a:lstStyle/>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Filters</a:t>
            </a: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fr-FR" sz="1600" kern="1200" dirty="0">
                <a:solidFill>
                  <a:schemeClr val="bg1"/>
                </a:solidFill>
                <a:latin typeface="+mn-lt"/>
                <a:ea typeface="+mn-ea"/>
                <a:cs typeface="+mn-cs"/>
              </a:rPr>
              <a:t>Pre-</a:t>
            </a:r>
            <a:r>
              <a:rPr lang="fr-FR" sz="1600" kern="1200" dirty="0" err="1">
                <a:solidFill>
                  <a:schemeClr val="bg1"/>
                </a:solidFill>
                <a:latin typeface="+mn-lt"/>
                <a:ea typeface="+mn-ea"/>
                <a:cs typeface="+mn-cs"/>
              </a:rPr>
              <a:t>filters</a:t>
            </a:r>
            <a:endParaRPr lang="fr-FR" sz="1600" kern="1200" dirty="0">
              <a:solidFill>
                <a:schemeClr val="bg1"/>
              </a:solidFill>
              <a:latin typeface="+mn-lt"/>
              <a:ea typeface="+mn-ea"/>
              <a:cs typeface="+mn-cs"/>
            </a:endParaRP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fr-FR" sz="1600" kern="1200" dirty="0">
                <a:solidFill>
                  <a:schemeClr val="bg1"/>
                </a:solidFill>
                <a:latin typeface="+mn-lt"/>
                <a:ea typeface="+mn-ea"/>
                <a:cs typeface="+mn-cs"/>
              </a:rPr>
              <a:t>Post-</a:t>
            </a:r>
            <a:r>
              <a:rPr lang="fr-FR" sz="1600" kern="1200" dirty="0" err="1">
                <a:solidFill>
                  <a:schemeClr val="bg1"/>
                </a:solidFill>
                <a:latin typeface="+mn-lt"/>
                <a:ea typeface="+mn-ea"/>
                <a:cs typeface="+mn-cs"/>
              </a:rPr>
              <a:t>filters</a:t>
            </a:r>
            <a:endParaRPr lang="fr-FR" sz="1600" kern="1200" dirty="0">
              <a:solidFill>
                <a:schemeClr val="bg1"/>
              </a:solidFill>
              <a:latin typeface="+mn-lt"/>
              <a:ea typeface="+mn-ea"/>
              <a:cs typeface="+mn-cs"/>
            </a:endParaRP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fr-FR" sz="1600" kern="1200" dirty="0" err="1">
                <a:solidFill>
                  <a:schemeClr val="bg1"/>
                </a:solidFill>
                <a:latin typeface="+mn-lt"/>
                <a:ea typeface="+mn-ea"/>
                <a:cs typeface="+mn-cs"/>
              </a:rPr>
              <a:t>Differences</a:t>
            </a:r>
            <a:endParaRPr lang="en-GB" sz="1600" kern="1200" dirty="0">
              <a:solidFill>
                <a:schemeClr val="bg1"/>
              </a:solidFill>
              <a:latin typeface="+mn-lt"/>
              <a:ea typeface="+mn-ea"/>
              <a:cs typeface="+mn-cs"/>
            </a:endParaRPr>
          </a:p>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Field settings</a:t>
            </a:r>
          </a:p>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Format</a:t>
            </a:r>
          </a:p>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Viewer actions</a:t>
            </a:r>
          </a:p>
          <a:p>
            <a:endParaRPr lang="fr-FR" dirty="0"/>
          </a:p>
        </p:txBody>
      </p:sp>
    </p:spTree>
    <p:extLst>
      <p:ext uri="{BB962C8B-B14F-4D97-AF65-F5344CB8AC3E}">
        <p14:creationId xmlns:p14="http://schemas.microsoft.com/office/powerpoint/2010/main" val="748953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3E546B-1DE2-4F28-9073-3667BEB0EA6A}"/>
              </a:ext>
            </a:extLst>
          </p:cNvPr>
          <p:cNvSpPr>
            <a:spLocks noGrp="1"/>
          </p:cNvSpPr>
          <p:nvPr>
            <p:ph type="title"/>
          </p:nvPr>
        </p:nvSpPr>
        <p:spPr/>
        <p:txBody>
          <a:bodyPr/>
          <a:lstStyle/>
          <a:p>
            <a:r>
              <a:rPr lang="en-US" dirty="0"/>
              <a:t>View Customization</a:t>
            </a:r>
            <a:endParaRPr lang="fr-FR" dirty="0"/>
          </a:p>
        </p:txBody>
      </p:sp>
      <p:sp>
        <p:nvSpPr>
          <p:cNvPr id="6" name="Text Placeholder 5">
            <a:extLst>
              <a:ext uri="{FF2B5EF4-FFF2-40B4-BE49-F238E27FC236}">
                <a16:creationId xmlns:a16="http://schemas.microsoft.com/office/drawing/2014/main" id="{A70FAEA3-025F-4298-9272-F5E1869A30E5}"/>
              </a:ext>
            </a:extLst>
          </p:cNvPr>
          <p:cNvSpPr>
            <a:spLocks noGrp="1"/>
          </p:cNvSpPr>
          <p:nvPr>
            <p:ph type="body" sz="quarter" idx="10"/>
          </p:nvPr>
        </p:nvSpPr>
        <p:spPr/>
        <p:txBody>
          <a:bodyPr/>
          <a:lstStyle/>
          <a:p>
            <a:r>
              <a:rPr lang="en-US" dirty="0"/>
              <a:t>Comparison between Pre-filters and Post-filters</a:t>
            </a:r>
            <a:endParaRPr lang="fr-FR" dirty="0"/>
          </a:p>
          <a:p>
            <a:endParaRPr lang="fr-FR" dirty="0"/>
          </a:p>
        </p:txBody>
      </p:sp>
      <p:sp>
        <p:nvSpPr>
          <p:cNvPr id="7" name="Content Placeholder 6">
            <a:extLst>
              <a:ext uri="{FF2B5EF4-FFF2-40B4-BE49-F238E27FC236}">
                <a16:creationId xmlns:a16="http://schemas.microsoft.com/office/drawing/2014/main" id="{ADB1AC5B-2795-4D22-B0F3-C8E715937B72}"/>
              </a:ext>
            </a:extLst>
          </p:cNvPr>
          <p:cNvSpPr>
            <a:spLocks noGrp="1"/>
          </p:cNvSpPr>
          <p:nvPr>
            <p:ph sz="quarter" idx="14"/>
          </p:nvPr>
        </p:nvSpPr>
        <p:spPr/>
        <p:txBody>
          <a:bodyPr/>
          <a:lstStyle/>
          <a:p>
            <a:pPr marL="0" algn="l" rtl="0" eaLnBrk="1" fontAlgn="t" latinLnBrk="0" hangingPunct="1">
              <a:spcBef>
                <a:spcPts val="0"/>
              </a:spcBef>
              <a:spcAft>
                <a:spcPts val="0"/>
              </a:spcAft>
            </a:pPr>
            <a:endParaRPr lang="fr-FR"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fr-FR" sz="1800" b="0" i="0" u="none" strike="noStrike" kern="1200" dirty="0">
              <a:solidFill>
                <a:srgbClr val="373750"/>
              </a:solidFill>
              <a:effectLst/>
              <a:latin typeface="Gill Sans MT" panose="020B0502020104020203" pitchFamily="34" charset="0"/>
            </a:endParaRPr>
          </a:p>
          <a:p>
            <a:pPr marL="0" algn="ctr" rtl="0" eaLnBrk="1" fontAlgn="t" latinLnBrk="0" hangingPunct="1">
              <a:spcBef>
                <a:spcPts val="0"/>
              </a:spcBef>
              <a:spcAft>
                <a:spcPts val="0"/>
              </a:spcAft>
            </a:pPr>
            <a:r>
              <a:rPr lang="en-US" sz="1800" b="1" i="0" u="none" strike="noStrike" kern="1200" dirty="0">
                <a:solidFill>
                  <a:srgbClr val="FFFFFF"/>
                </a:solidFill>
                <a:effectLst/>
                <a:latin typeface="Gill Sans MT" panose="020B0502020104020203" pitchFamily="34" charset="0"/>
              </a:rPr>
              <a:t>Pre-filters (data source filters</a:t>
            </a:r>
            <a:r>
              <a:rPr lang="en-US" sz="1800" b="1" i="0" u="none" strike="noStrike" kern="1200" baseline="0" dirty="0">
                <a:solidFill>
                  <a:srgbClr val="FFFFFF"/>
                </a:solidFill>
                <a:effectLst/>
                <a:latin typeface="Gill Sans MT" panose="020B0502020104020203" pitchFamily="34" charset="0"/>
              </a:rPr>
              <a:t>)</a:t>
            </a:r>
            <a:endParaRPr lang="fr-FR" sz="1800" b="0" i="0" u="none" strike="noStrike" dirty="0">
              <a:effectLst/>
              <a:latin typeface="Arial" panose="020B0604020202020204" pitchFamily="34" charset="0"/>
            </a:endParaRPr>
          </a:p>
          <a:p>
            <a:pPr marL="0" algn="ctr" rtl="0" eaLnBrk="1" fontAlgn="t" latinLnBrk="0" hangingPunct="1">
              <a:spcBef>
                <a:spcPts val="0"/>
              </a:spcBef>
              <a:spcAft>
                <a:spcPts val="0"/>
              </a:spcAft>
            </a:pPr>
            <a:r>
              <a:rPr lang="en-US" sz="1800" b="1" i="0" u="none" strike="noStrike" kern="1200" dirty="0">
                <a:solidFill>
                  <a:srgbClr val="FFFFFF"/>
                </a:solidFill>
                <a:effectLst/>
                <a:latin typeface="Gill Sans MT" panose="020B0502020104020203" pitchFamily="34" charset="0"/>
              </a:rPr>
              <a:t>Post-filters (ad</a:t>
            </a:r>
            <a:r>
              <a:rPr lang="en-US" sz="1800" b="1" i="0" u="none" strike="noStrike" kern="1200" baseline="0" dirty="0">
                <a:solidFill>
                  <a:srgbClr val="FFFFFF"/>
                </a:solidFill>
                <a:effectLst/>
                <a:latin typeface="Gill Sans MT" panose="020B0502020104020203" pitchFamily="34" charset="0"/>
              </a:rPr>
              <a:t> hoc filters</a:t>
            </a:r>
            <a:r>
              <a:rPr lang="en-US" sz="1800" b="1" i="0" u="none" strike="noStrike" kern="1200" dirty="0">
                <a:solidFill>
                  <a:srgbClr val="FFFFFF"/>
                </a:solidFill>
                <a:effectLst/>
                <a:latin typeface="Gill Sans MT" panose="020B0502020104020203" pitchFamily="34" charset="0"/>
              </a:rPr>
              <a:t>)</a:t>
            </a:r>
            <a:endParaRPr lang="fr-FR" sz="1800" b="0" i="0" u="none" strike="noStrike" dirty="0">
              <a:effectLst/>
              <a:latin typeface="Arial" panose="020B0604020202020204" pitchFamily="34" charset="0"/>
            </a:endParaRPr>
          </a:p>
          <a:p>
            <a:endParaRPr lang="fr-FR" dirty="0"/>
          </a:p>
        </p:txBody>
      </p:sp>
      <p:graphicFrame>
        <p:nvGraphicFramePr>
          <p:cNvPr id="11" name="Table 10">
            <a:extLst>
              <a:ext uri="{FF2B5EF4-FFF2-40B4-BE49-F238E27FC236}">
                <a16:creationId xmlns:a16="http://schemas.microsoft.com/office/drawing/2014/main" id="{9D29299D-73B2-4434-B212-5D5903DC92B5}"/>
              </a:ext>
            </a:extLst>
          </p:cNvPr>
          <p:cNvGraphicFramePr>
            <a:graphicFrameLocks noGrp="1"/>
          </p:cNvGraphicFramePr>
          <p:nvPr>
            <p:extLst>
              <p:ext uri="{D42A27DB-BD31-4B8C-83A1-F6EECF244321}">
                <p14:modId xmlns:p14="http://schemas.microsoft.com/office/powerpoint/2010/main" val="405183924"/>
              </p:ext>
            </p:extLst>
          </p:nvPr>
        </p:nvGraphicFramePr>
        <p:xfrm>
          <a:off x="1170838" y="1705232"/>
          <a:ext cx="8508000" cy="4495798"/>
        </p:xfrm>
        <a:graphic>
          <a:graphicData uri="http://schemas.openxmlformats.org/drawingml/2006/table">
            <a:tbl>
              <a:tblPr firstRow="1" bandCol="1">
                <a:tableStyleId>{21E4AEA4-8DFA-4A89-87EB-49C32662AFE0}</a:tableStyleId>
              </a:tblPr>
              <a:tblGrid>
                <a:gridCol w="4015493">
                  <a:extLst>
                    <a:ext uri="{9D8B030D-6E8A-4147-A177-3AD203B41FA5}">
                      <a16:colId xmlns:a16="http://schemas.microsoft.com/office/drawing/2014/main" val="786806339"/>
                    </a:ext>
                  </a:extLst>
                </a:gridCol>
                <a:gridCol w="4492507">
                  <a:extLst>
                    <a:ext uri="{9D8B030D-6E8A-4147-A177-3AD203B41FA5}">
                      <a16:colId xmlns:a16="http://schemas.microsoft.com/office/drawing/2014/main" val="2539251890"/>
                    </a:ext>
                  </a:extLst>
                </a:gridCol>
              </a:tblGrid>
              <a:tr h="43309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1" u="none" strike="noStrike" kern="1200" cap="none" normalizeH="0" baseline="0" dirty="0">
                          <a:ln>
                            <a:noFill/>
                          </a:ln>
                          <a:solidFill>
                            <a:schemeClr val="dk1"/>
                          </a:solidFill>
                          <a:effectLst/>
                          <a:latin typeface="+mj-lt"/>
                          <a:ea typeface="+mn-ea"/>
                          <a:cs typeface="+mn-cs"/>
                        </a:rPr>
                        <a:t>Pre-</a:t>
                      </a:r>
                      <a:r>
                        <a:rPr kumimoji="0" lang="fr-FR" sz="1600" b="1" u="none" strike="noStrike" kern="1200" cap="none" normalizeH="0" baseline="0" dirty="0" err="1">
                          <a:ln>
                            <a:noFill/>
                          </a:ln>
                          <a:solidFill>
                            <a:schemeClr val="dk1"/>
                          </a:solidFill>
                          <a:effectLst/>
                          <a:latin typeface="+mj-lt"/>
                          <a:ea typeface="+mn-ea"/>
                          <a:cs typeface="+mn-cs"/>
                        </a:rPr>
                        <a:t>filters</a:t>
                      </a:r>
                      <a:r>
                        <a:rPr kumimoji="0" lang="fr-FR" sz="1600" b="1" u="none" strike="noStrike" kern="1200" cap="none" normalizeH="0" baseline="0" dirty="0">
                          <a:ln>
                            <a:noFill/>
                          </a:ln>
                          <a:solidFill>
                            <a:schemeClr val="dk1"/>
                          </a:solidFill>
                          <a:effectLst/>
                          <a:latin typeface="+mj-lt"/>
                          <a:ea typeface="+mn-ea"/>
                          <a:cs typeface="+mn-cs"/>
                        </a:rPr>
                        <a:t> (data source </a:t>
                      </a:r>
                      <a:r>
                        <a:rPr kumimoji="0" lang="fr-FR" sz="1600" b="1" u="none" strike="noStrike" kern="1200" cap="none" normalizeH="0" baseline="0" dirty="0" err="1">
                          <a:ln>
                            <a:noFill/>
                          </a:ln>
                          <a:solidFill>
                            <a:schemeClr val="dk1"/>
                          </a:solidFill>
                          <a:effectLst/>
                          <a:latin typeface="+mj-lt"/>
                          <a:ea typeface="+mn-ea"/>
                          <a:cs typeface="+mn-cs"/>
                        </a:rPr>
                        <a:t>filters</a:t>
                      </a:r>
                      <a:r>
                        <a:rPr kumimoji="0" lang="fr-FR" sz="1600" b="1" u="none" strike="noStrike" kern="1200" cap="none" normalizeH="0" baseline="0" dirty="0">
                          <a:ln>
                            <a:noFill/>
                          </a:ln>
                          <a:solidFill>
                            <a:schemeClr val="dk1"/>
                          </a:solidFill>
                          <a:effectLst/>
                          <a:latin typeface="+mj-lt"/>
                          <a:ea typeface="+mn-ea"/>
                          <a:cs typeface="+mn-cs"/>
                        </a:rPr>
                        <a: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200" b="0" u="none" strike="noStrike" kern="1200" cap="none" normalizeH="0" baseline="0" dirty="0">
                        <a:ln>
                          <a:noFill/>
                        </a:ln>
                        <a:solidFill>
                          <a:schemeClr val="dk1"/>
                        </a:solidFill>
                        <a:effectLst/>
                        <a:latin typeface="+mj-lt"/>
                        <a:ea typeface="+mn-ea"/>
                        <a:cs typeface="+mn-cs"/>
                      </a:endParaRPr>
                    </a:p>
                  </a:txBody>
                  <a:tcPr>
                    <a:solidFill>
                      <a:srgbClr val="F1CCD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normalizeH="0" baseline="0" dirty="0">
                          <a:ln>
                            <a:noFill/>
                          </a:ln>
                          <a:solidFill>
                            <a:schemeClr val="dk1"/>
                          </a:solidFill>
                          <a:effectLst/>
                          <a:latin typeface="+mj-lt"/>
                          <a:ea typeface="+mn-ea"/>
                          <a:cs typeface="+mn-cs"/>
                        </a:rPr>
                        <a:t>Post-filters (ad hoc filters)</a:t>
                      </a:r>
                    </a:p>
                  </a:txBody>
                  <a:tcPr>
                    <a:solidFill>
                      <a:srgbClr val="F1CCD2"/>
                    </a:solidFill>
                  </a:tcPr>
                </a:tc>
                <a:extLst>
                  <a:ext uri="{0D108BD9-81ED-4DB2-BD59-A6C34878D82A}">
                    <a16:rowId xmlns:a16="http://schemas.microsoft.com/office/drawing/2014/main" val="682282629"/>
                  </a:ext>
                </a:extLst>
              </a:tr>
              <a:tr h="297179">
                <a:tc>
                  <a:txBody>
                    <a:bodyPr/>
                    <a:lstStyle/>
                    <a:p>
                      <a:pPr marL="0">
                        <a:spcBef>
                          <a:spcPts val="600"/>
                        </a:spcBef>
                      </a:pPr>
                      <a:endParaRPr lang="en-US" sz="1400" dirty="0">
                        <a:solidFill>
                          <a:schemeClr val="accent2"/>
                        </a:solidFill>
                        <a:latin typeface="Arial" pitchFamily="34" charset="0"/>
                        <a:cs typeface="Arial" pitchFamily="34" charset="0"/>
                      </a:endParaRPr>
                    </a:p>
                  </a:txBody>
                  <a:tcPr marL="100595" marR="100595" marT="45719" marB="45719">
                    <a:solidFill>
                      <a:srgbClr val="F8E7EA"/>
                    </a:solidFill>
                  </a:tcPr>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sz="1400" kern="1200" baseline="0" dirty="0">
                        <a:solidFill>
                          <a:schemeClr val="accent2"/>
                        </a:solidFill>
                        <a:latin typeface="Arial" pitchFamily="34" charset="0"/>
                        <a:ea typeface="+mn-ea"/>
                        <a:cs typeface="Arial" pitchFamily="34" charset="0"/>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400" kern="1200" baseline="0" dirty="0">
                        <a:solidFill>
                          <a:schemeClr val="accent2"/>
                        </a:solidFill>
                        <a:latin typeface="Arial" pitchFamily="34" charset="0"/>
                        <a:ea typeface="+mn-ea"/>
                        <a:cs typeface="Arial" pitchFamily="34" charset="0"/>
                      </a:endParaRPr>
                    </a:p>
                  </a:txBody>
                  <a:tcPr marL="100595" marR="100595" marT="45719" marB="45719"/>
                </a:tc>
                <a:extLst>
                  <a:ext uri="{0D108BD9-81ED-4DB2-BD59-A6C34878D82A}">
                    <a16:rowId xmlns:a16="http://schemas.microsoft.com/office/drawing/2014/main" val="321250568"/>
                  </a:ext>
                </a:extLst>
              </a:tr>
              <a:tr h="297179">
                <a:tc>
                  <a:txBody>
                    <a:bodyPr/>
                    <a:lstStyle/>
                    <a:p>
                      <a:r>
                        <a:rPr lang="en-US" sz="1600" noProof="0" dirty="0">
                          <a:latin typeface="+mj-lt"/>
                        </a:rPr>
                        <a:t>Filter out data from the data source, before the view is built</a:t>
                      </a:r>
                      <a:r>
                        <a:rPr lang="en-US" sz="1600" baseline="0" noProof="0" dirty="0">
                          <a:latin typeface="+mj-lt"/>
                        </a:rPr>
                        <a:t>.</a:t>
                      </a:r>
                      <a:endParaRPr lang="en-US" sz="1600" noProof="0" dirty="0">
                        <a:latin typeface="+mj-lt"/>
                      </a:endParaRPr>
                    </a:p>
                  </a:txBody>
                  <a:tcPr marL="90685" marR="90685">
                    <a:solidFill>
                      <a:srgbClr val="F8E7EA"/>
                    </a:solidFill>
                  </a:tcPr>
                </a:tc>
                <a:tc>
                  <a:txBody>
                    <a:bodyPr/>
                    <a:lstStyle/>
                    <a:p>
                      <a:r>
                        <a:rPr lang="en-US" sz="1600" noProof="0" dirty="0">
                          <a:latin typeface="+mj-lt"/>
                        </a:rPr>
                        <a:t>Hide or show rows of data,</a:t>
                      </a:r>
                      <a:r>
                        <a:rPr lang="en-US" sz="1600" baseline="0" noProof="0" dirty="0">
                          <a:latin typeface="+mj-lt"/>
                        </a:rPr>
                        <a:t> after the view is built.</a:t>
                      </a:r>
                      <a:endParaRPr lang="en-US" sz="1600" noProof="0" dirty="0">
                        <a:latin typeface="+mj-lt"/>
                      </a:endParaRPr>
                    </a:p>
                  </a:txBody>
                  <a:tcPr marL="90685" marR="90685"/>
                </a:tc>
                <a:extLst>
                  <a:ext uri="{0D108BD9-81ED-4DB2-BD59-A6C34878D82A}">
                    <a16:rowId xmlns:a16="http://schemas.microsoft.com/office/drawing/2014/main" val="4127368821"/>
                  </a:ext>
                </a:extLst>
              </a:tr>
              <a:tr h="297179">
                <a:tc>
                  <a:txBody>
                    <a:bodyPr/>
                    <a:lstStyle/>
                    <a:p>
                      <a:r>
                        <a:rPr lang="en-US" sz="1600" noProof="0" dirty="0">
                          <a:latin typeface="+mj-lt"/>
                        </a:rPr>
                        <a:t>Limited to non-calculated</a:t>
                      </a:r>
                      <a:r>
                        <a:rPr lang="en-US" sz="1600" baseline="0" noProof="0" dirty="0">
                          <a:latin typeface="+mj-lt"/>
                        </a:rPr>
                        <a:t> </a:t>
                      </a:r>
                      <a:r>
                        <a:rPr lang="en-US" sz="1600" noProof="0" dirty="0">
                          <a:latin typeface="+mj-lt"/>
                        </a:rPr>
                        <a:t>fields</a:t>
                      </a:r>
                      <a:r>
                        <a:rPr lang="en-US" sz="1600" baseline="0" noProof="0" dirty="0">
                          <a:latin typeface="+mj-lt"/>
                        </a:rPr>
                        <a:t>.</a:t>
                      </a:r>
                      <a:endParaRPr lang="en-US" sz="1600" noProof="0" dirty="0">
                        <a:latin typeface="+mj-lt"/>
                      </a:endParaRPr>
                    </a:p>
                  </a:txBody>
                  <a:tcPr marL="90685" marR="90685">
                    <a:solidFill>
                      <a:srgbClr val="F8E7EA"/>
                    </a:solidFill>
                  </a:tcPr>
                </a:tc>
                <a:tc>
                  <a:txBody>
                    <a:bodyPr/>
                    <a:lstStyle/>
                    <a:p>
                      <a:r>
                        <a:rPr lang="en-US" sz="1600" noProof="0" dirty="0">
                          <a:latin typeface="+mj-lt"/>
                        </a:rPr>
                        <a:t>Can be applied on any fields displayed in the view (calculated fields,</a:t>
                      </a:r>
                      <a:r>
                        <a:rPr lang="en-US" sz="1600" baseline="0" noProof="0" dirty="0">
                          <a:latin typeface="+mj-lt"/>
                        </a:rPr>
                        <a:t> totals and formulas).</a:t>
                      </a:r>
                    </a:p>
                  </a:txBody>
                  <a:tcPr marL="90685" marR="90685"/>
                </a:tc>
                <a:extLst>
                  <a:ext uri="{0D108BD9-81ED-4DB2-BD59-A6C34878D82A}">
                    <a16:rowId xmlns:a16="http://schemas.microsoft.com/office/drawing/2014/main" val="3289331302"/>
                  </a:ext>
                </a:extLst>
              </a:tr>
              <a:tr h="297179">
                <a:tc>
                  <a:txBody>
                    <a:bodyPr/>
                    <a:lstStyle/>
                    <a:p>
                      <a:r>
                        <a:rPr lang="en-US" sz="1600" noProof="0" dirty="0">
                          <a:latin typeface="+mj-lt"/>
                        </a:rPr>
                        <a:t>Accelerate initial load</a:t>
                      </a:r>
                      <a:r>
                        <a:rPr lang="en-US" sz="1600" baseline="0" noProof="0" dirty="0">
                          <a:latin typeface="+mj-lt"/>
                        </a:rPr>
                        <a:t> and market data refresh.</a:t>
                      </a:r>
                      <a:endParaRPr lang="en-US" sz="1600" noProof="0" dirty="0">
                        <a:latin typeface="+mj-lt"/>
                      </a:endParaRPr>
                    </a:p>
                    <a:p>
                      <a:r>
                        <a:rPr lang="en-US" sz="1600" noProof="0" dirty="0">
                          <a:latin typeface="+mj-lt"/>
                        </a:rPr>
                        <a:t>Changing a</a:t>
                      </a:r>
                      <a:r>
                        <a:rPr lang="en-US" sz="1600" baseline="0" noProof="0" dirty="0">
                          <a:latin typeface="+mj-lt"/>
                        </a:rPr>
                        <a:t> pre-filter value is not very fast, because it rebuilds the view.</a:t>
                      </a:r>
                      <a:endParaRPr lang="en-US" sz="1600" noProof="0" dirty="0">
                        <a:latin typeface="+mj-lt"/>
                      </a:endParaRPr>
                    </a:p>
                  </a:txBody>
                  <a:tcPr marL="90685" marR="90685">
                    <a:solidFill>
                      <a:srgbClr val="F8E7EA"/>
                    </a:solidFill>
                  </a:tcPr>
                </a:tc>
                <a:tc>
                  <a:txBody>
                    <a:bodyPr/>
                    <a:lstStyle/>
                    <a:p>
                      <a:r>
                        <a:rPr lang="en-US" sz="1600" noProof="0" dirty="0">
                          <a:latin typeface="+mj-lt"/>
                        </a:rPr>
                        <a:t>Do</a:t>
                      </a:r>
                      <a:r>
                        <a:rPr lang="en-US" sz="1600" baseline="0" noProof="0" dirty="0">
                          <a:latin typeface="+mj-lt"/>
                        </a:rPr>
                        <a:t> not accelerate initial load nor market data refresh.</a:t>
                      </a:r>
                    </a:p>
                    <a:p>
                      <a:r>
                        <a:rPr lang="en-US" sz="1600" baseline="0" noProof="0" dirty="0">
                          <a:latin typeface="+mj-lt"/>
                        </a:rPr>
                        <a:t>Changing a post-filter value is fast.</a:t>
                      </a:r>
                      <a:endParaRPr lang="en-US" sz="1600" noProof="0" dirty="0">
                        <a:latin typeface="+mj-lt"/>
                      </a:endParaRPr>
                    </a:p>
                  </a:txBody>
                  <a:tcPr marL="90685" marR="90685"/>
                </a:tc>
                <a:extLst>
                  <a:ext uri="{0D108BD9-81ED-4DB2-BD59-A6C34878D82A}">
                    <a16:rowId xmlns:a16="http://schemas.microsoft.com/office/drawing/2014/main" val="1246896305"/>
                  </a:ext>
                </a:extLst>
              </a:tr>
              <a:tr h="289559">
                <a:tc>
                  <a:txBody>
                    <a:bodyPr/>
                    <a:lstStyle/>
                    <a:p>
                      <a:r>
                        <a:rPr lang="en-US" sz="1600" noProof="0" dirty="0">
                          <a:latin typeface="+mj-lt"/>
                        </a:rPr>
                        <a:t>Should be pre-configured and hidden</a:t>
                      </a:r>
                      <a:r>
                        <a:rPr lang="en-US" sz="1600" baseline="0" noProof="0" dirty="0">
                          <a:latin typeface="+mj-lt"/>
                        </a:rPr>
                        <a:t>.</a:t>
                      </a:r>
                    </a:p>
                    <a:p>
                      <a:r>
                        <a:rPr lang="en-US" sz="1600" baseline="0" noProof="0" dirty="0">
                          <a:latin typeface="+mj-lt"/>
                        </a:rPr>
                        <a:t>Not meant to be modified by the user.</a:t>
                      </a:r>
                      <a:endParaRPr lang="en-US" sz="1600" noProof="0" dirty="0">
                        <a:latin typeface="+mj-lt"/>
                      </a:endParaRPr>
                    </a:p>
                  </a:txBody>
                  <a:tcPr marL="90685" marR="90685">
                    <a:solidFill>
                      <a:srgbClr val="F8E7EA"/>
                    </a:solidFill>
                  </a:tcPr>
                </a:tc>
                <a:tc>
                  <a:txBody>
                    <a:bodyPr/>
                    <a:lstStyle/>
                    <a:p>
                      <a:r>
                        <a:rPr lang="en-US" sz="1600" noProof="0" dirty="0">
                          <a:latin typeface="+mj-lt"/>
                        </a:rPr>
                        <a:t>Can be added and used on the fly by the user.</a:t>
                      </a:r>
                    </a:p>
                  </a:txBody>
                  <a:tcPr marL="90685" marR="90685"/>
                </a:tc>
                <a:extLst>
                  <a:ext uri="{0D108BD9-81ED-4DB2-BD59-A6C34878D82A}">
                    <a16:rowId xmlns:a16="http://schemas.microsoft.com/office/drawing/2014/main" val="4226962739"/>
                  </a:ext>
                </a:extLst>
              </a:tr>
              <a:tr h="289559">
                <a:tc>
                  <a:txBody>
                    <a:bodyPr/>
                    <a:lstStyle/>
                    <a:p>
                      <a:r>
                        <a:rPr lang="en-US" sz="1600" noProof="0" dirty="0">
                          <a:latin typeface="+mj-lt"/>
                        </a:rPr>
                        <a:t>Impact</a:t>
                      </a:r>
                      <a:r>
                        <a:rPr lang="en-US" sz="1600" baseline="0" noProof="0" dirty="0">
                          <a:latin typeface="+mj-lt"/>
                        </a:rPr>
                        <a:t> totals.</a:t>
                      </a:r>
                      <a:endParaRPr lang="en-US" sz="1600" noProof="0" dirty="0">
                        <a:latin typeface="+mj-lt"/>
                      </a:endParaRPr>
                    </a:p>
                  </a:txBody>
                  <a:tcPr marL="90685" marR="90685">
                    <a:solidFill>
                      <a:srgbClr val="F8E7EA"/>
                    </a:solidFill>
                  </a:tcPr>
                </a:tc>
                <a:tc>
                  <a:txBody>
                    <a:bodyPr/>
                    <a:lstStyle/>
                    <a:p>
                      <a:r>
                        <a:rPr lang="en-US" sz="1600" noProof="0" dirty="0">
                          <a:latin typeface="+mj-lt"/>
                        </a:rPr>
                        <a:t>By</a:t>
                      </a:r>
                      <a:r>
                        <a:rPr lang="en-US" sz="1600" baseline="0" noProof="0" dirty="0">
                          <a:latin typeface="+mj-lt"/>
                        </a:rPr>
                        <a:t> default, do not impact totals.</a:t>
                      </a:r>
                    </a:p>
                    <a:p>
                      <a:r>
                        <a:rPr lang="en-US" sz="1600" baseline="0" noProof="0" dirty="0">
                          <a:latin typeface="+mj-lt"/>
                        </a:rPr>
                        <a:t>Setting available to impact totals: </a:t>
                      </a:r>
                    </a:p>
                    <a:p>
                      <a:r>
                        <a:rPr lang="en-US" sz="1600" baseline="0" noProof="0" dirty="0">
                          <a:latin typeface="+mj-lt"/>
                        </a:rPr>
                        <a:t>View Format &gt; Post filters : display like pre filters</a:t>
                      </a:r>
                      <a:endParaRPr lang="en-US" sz="1600" b="1" baseline="0" noProof="0" dirty="0">
                        <a:latin typeface="+mj-lt"/>
                      </a:endParaRPr>
                    </a:p>
                  </a:txBody>
                  <a:tcPr marL="90685" marR="90685"/>
                </a:tc>
                <a:extLst>
                  <a:ext uri="{0D108BD9-81ED-4DB2-BD59-A6C34878D82A}">
                    <a16:rowId xmlns:a16="http://schemas.microsoft.com/office/drawing/2014/main" val="3258898311"/>
                  </a:ext>
                </a:extLst>
              </a:tr>
            </a:tbl>
          </a:graphicData>
        </a:graphic>
      </p:graphicFrame>
      <p:grpSp>
        <p:nvGrpSpPr>
          <p:cNvPr id="23" name="Group 22">
            <a:extLst>
              <a:ext uri="{FF2B5EF4-FFF2-40B4-BE49-F238E27FC236}">
                <a16:creationId xmlns:a16="http://schemas.microsoft.com/office/drawing/2014/main" id="{A282617D-17A3-47A8-94C4-9D641D6929EF}"/>
              </a:ext>
            </a:extLst>
          </p:cNvPr>
          <p:cNvGrpSpPr/>
          <p:nvPr/>
        </p:nvGrpSpPr>
        <p:grpSpPr>
          <a:xfrm>
            <a:off x="1746799" y="2283922"/>
            <a:ext cx="2772748" cy="460225"/>
            <a:chOff x="467544" y="2276872"/>
            <a:chExt cx="8280920" cy="1512168"/>
          </a:xfrm>
        </p:grpSpPr>
        <p:sp>
          <p:nvSpPr>
            <p:cNvPr id="24" name="Rectangle 23">
              <a:extLst>
                <a:ext uri="{FF2B5EF4-FFF2-40B4-BE49-F238E27FC236}">
                  <a16:creationId xmlns:a16="http://schemas.microsoft.com/office/drawing/2014/main" id="{5279A53C-7E47-44C9-8BB3-2680399E1144}"/>
                </a:ext>
              </a:extLst>
            </p:cNvPr>
            <p:cNvSpPr/>
            <p:nvPr/>
          </p:nvSpPr>
          <p:spPr>
            <a:xfrm>
              <a:off x="2195736" y="2276872"/>
              <a:ext cx="4824536" cy="1512168"/>
            </a:xfrm>
            <a:prstGeom prst="rect">
              <a:avLst/>
            </a:prstGeom>
            <a:gradFill rotWithShape="1">
              <a:gsLst>
                <a:gs pos="0">
                  <a:srgbClr val="AFBACD">
                    <a:tint val="50000"/>
                    <a:satMod val="300000"/>
                  </a:srgbClr>
                </a:gs>
                <a:gs pos="35000">
                  <a:srgbClr val="AFBACD">
                    <a:tint val="37000"/>
                    <a:satMod val="300000"/>
                  </a:srgbClr>
                </a:gs>
                <a:gs pos="100000">
                  <a:srgbClr val="AFBACD">
                    <a:tint val="15000"/>
                    <a:satMod val="350000"/>
                  </a:srgbClr>
                </a:gs>
              </a:gsLst>
              <a:lin ang="16200000" scaled="1"/>
            </a:gradFill>
            <a:ln w="9525" cap="flat" cmpd="sng" algn="ctr">
              <a:solidFill>
                <a:srgbClr val="AFBAC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endParaRPr>
            </a:p>
          </p:txBody>
        </p:sp>
        <p:sp>
          <p:nvSpPr>
            <p:cNvPr id="25" name="Rectangle 24">
              <a:extLst>
                <a:ext uri="{FF2B5EF4-FFF2-40B4-BE49-F238E27FC236}">
                  <a16:creationId xmlns:a16="http://schemas.microsoft.com/office/drawing/2014/main" id="{2D1B6CCF-D417-46DF-8E29-67E53D80404A}"/>
                </a:ext>
              </a:extLst>
            </p:cNvPr>
            <p:cNvSpPr/>
            <p:nvPr/>
          </p:nvSpPr>
          <p:spPr>
            <a:xfrm>
              <a:off x="2297440" y="2556520"/>
              <a:ext cx="1122432" cy="93610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kern="0" dirty="0">
                  <a:solidFill>
                    <a:srgbClr val="000000"/>
                  </a:solidFill>
                </a:rPr>
                <a:t>Pre</a:t>
              </a:r>
            </a:p>
          </p:txBody>
        </p:sp>
        <p:sp>
          <p:nvSpPr>
            <p:cNvPr id="26" name="Rectangle 25">
              <a:extLst>
                <a:ext uri="{FF2B5EF4-FFF2-40B4-BE49-F238E27FC236}">
                  <a16:creationId xmlns:a16="http://schemas.microsoft.com/office/drawing/2014/main" id="{FE429C5C-AA32-4609-9078-369B37CD9B38}"/>
                </a:ext>
              </a:extLst>
            </p:cNvPr>
            <p:cNvSpPr/>
            <p:nvPr/>
          </p:nvSpPr>
          <p:spPr>
            <a:xfrm>
              <a:off x="3898776" y="2556520"/>
              <a:ext cx="1440160" cy="936104"/>
            </a:xfrm>
            <a:prstGeom prst="rect">
              <a:avLst/>
            </a:prstGeom>
            <a:gradFill rotWithShape="1">
              <a:gsLst>
                <a:gs pos="0">
                  <a:srgbClr val="DFE4EB">
                    <a:tint val="50000"/>
                    <a:satMod val="300000"/>
                  </a:srgbClr>
                </a:gs>
                <a:gs pos="35000">
                  <a:srgbClr val="DFE4EB">
                    <a:tint val="37000"/>
                    <a:satMod val="300000"/>
                  </a:srgbClr>
                </a:gs>
                <a:gs pos="100000">
                  <a:srgbClr val="DFE4EB">
                    <a:tint val="15000"/>
                    <a:satMod val="350000"/>
                  </a:srgbClr>
                </a:gs>
              </a:gsLst>
              <a:lin ang="16200000" scaled="1"/>
            </a:gradFill>
            <a:ln w="9525" cap="flat" cmpd="sng" algn="ctr">
              <a:solidFill>
                <a:srgbClr val="DFE4EB">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fr-FR" sz="900" kern="0" dirty="0" err="1">
                  <a:solidFill>
                    <a:srgbClr val="000000"/>
                  </a:solidFill>
                </a:rPr>
                <a:t>Build</a:t>
              </a:r>
              <a:endParaRPr lang="en-US" sz="900" kern="0" dirty="0">
                <a:solidFill>
                  <a:srgbClr val="000000"/>
                </a:solidFill>
              </a:endParaRPr>
            </a:p>
          </p:txBody>
        </p:sp>
        <p:sp>
          <p:nvSpPr>
            <p:cNvPr id="27" name="Rectangle 26">
              <a:extLst>
                <a:ext uri="{FF2B5EF4-FFF2-40B4-BE49-F238E27FC236}">
                  <a16:creationId xmlns:a16="http://schemas.microsoft.com/office/drawing/2014/main" id="{A15BC1B4-C176-443E-B47D-8B0270DEB4DF}"/>
                </a:ext>
              </a:extLst>
            </p:cNvPr>
            <p:cNvSpPr/>
            <p:nvPr/>
          </p:nvSpPr>
          <p:spPr>
            <a:xfrm>
              <a:off x="5796136" y="2556520"/>
              <a:ext cx="1135360" cy="936104"/>
            </a:xfrm>
            <a:prstGeom prst="rect">
              <a:avLst/>
            </a:prstGeom>
            <a:gradFill rotWithShape="1">
              <a:gsLst>
                <a:gs pos="0">
                  <a:srgbClr val="DFE4EB">
                    <a:tint val="50000"/>
                    <a:satMod val="300000"/>
                  </a:srgbClr>
                </a:gs>
                <a:gs pos="35000">
                  <a:srgbClr val="DFE4EB">
                    <a:tint val="37000"/>
                    <a:satMod val="300000"/>
                  </a:srgbClr>
                </a:gs>
                <a:gs pos="100000">
                  <a:srgbClr val="DFE4EB">
                    <a:tint val="15000"/>
                    <a:satMod val="350000"/>
                  </a:srgbClr>
                </a:gs>
              </a:gsLst>
              <a:lin ang="16200000" scaled="1"/>
            </a:gradFill>
            <a:ln w="9525" cap="flat" cmpd="sng" algn="ctr">
              <a:solidFill>
                <a:srgbClr val="DFE4EB">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sz="700" kern="0" dirty="0">
                  <a:solidFill>
                    <a:srgbClr val="000000"/>
                  </a:solidFill>
                </a:rPr>
                <a:t>Post</a:t>
              </a:r>
            </a:p>
          </p:txBody>
        </p:sp>
        <p:sp>
          <p:nvSpPr>
            <p:cNvPr id="28" name="Rectangle 27">
              <a:extLst>
                <a:ext uri="{FF2B5EF4-FFF2-40B4-BE49-F238E27FC236}">
                  <a16:creationId xmlns:a16="http://schemas.microsoft.com/office/drawing/2014/main" id="{4CD2C543-1D38-4EC9-A0E4-F79FA6ADCF53}"/>
                </a:ext>
              </a:extLst>
            </p:cNvPr>
            <p:cNvSpPr/>
            <p:nvPr/>
          </p:nvSpPr>
          <p:spPr>
            <a:xfrm>
              <a:off x="7308304" y="2556520"/>
              <a:ext cx="1440160" cy="936104"/>
            </a:xfrm>
            <a:prstGeom prst="rect">
              <a:avLst/>
            </a:prstGeom>
            <a:gradFill rotWithShape="1">
              <a:gsLst>
                <a:gs pos="0">
                  <a:srgbClr val="AFBACD">
                    <a:tint val="50000"/>
                    <a:satMod val="300000"/>
                  </a:srgbClr>
                </a:gs>
                <a:gs pos="35000">
                  <a:srgbClr val="AFBACD">
                    <a:tint val="37000"/>
                    <a:satMod val="300000"/>
                  </a:srgbClr>
                </a:gs>
                <a:gs pos="100000">
                  <a:srgbClr val="AFBACD">
                    <a:tint val="15000"/>
                    <a:satMod val="350000"/>
                  </a:srgbClr>
                </a:gs>
              </a:gsLst>
              <a:lin ang="16200000" scaled="1"/>
            </a:gradFill>
            <a:ln w="9525" cap="flat" cmpd="sng" algn="ctr">
              <a:solidFill>
                <a:srgbClr val="AFBAC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sz="800" kern="0" dirty="0">
                  <a:solidFill>
                    <a:srgbClr val="000000"/>
                  </a:solidFill>
                </a:rPr>
                <a:t>Client</a:t>
              </a:r>
              <a:endParaRPr lang="en-US" sz="1000" kern="0" dirty="0">
                <a:solidFill>
                  <a:srgbClr val="000000"/>
                </a:solidFill>
              </a:endParaRPr>
            </a:p>
          </p:txBody>
        </p:sp>
        <p:cxnSp>
          <p:nvCxnSpPr>
            <p:cNvPr id="29" name="Straight Arrow Connector 28">
              <a:extLst>
                <a:ext uri="{FF2B5EF4-FFF2-40B4-BE49-F238E27FC236}">
                  <a16:creationId xmlns:a16="http://schemas.microsoft.com/office/drawing/2014/main" id="{8F413D47-7E89-4F70-8676-90D4F185FF0F}"/>
                </a:ext>
              </a:extLst>
            </p:cNvPr>
            <p:cNvCxnSpPr>
              <a:stCxn id="33" idx="3"/>
              <a:endCxn id="25" idx="1"/>
            </p:cNvCxnSpPr>
            <p:nvPr/>
          </p:nvCxnSpPr>
          <p:spPr>
            <a:xfrm>
              <a:off x="1907704" y="3024572"/>
              <a:ext cx="3897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7CA33CF-1F64-4644-8AF4-FE2889CF7A33}"/>
                </a:ext>
              </a:extLst>
            </p:cNvPr>
            <p:cNvCxnSpPr>
              <a:stCxn id="25" idx="3"/>
              <a:endCxn id="26" idx="1"/>
            </p:cNvCxnSpPr>
            <p:nvPr/>
          </p:nvCxnSpPr>
          <p:spPr>
            <a:xfrm>
              <a:off x="3419872" y="3024572"/>
              <a:ext cx="4789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3711C476-BFF7-4A28-911E-A147650491A4}"/>
                </a:ext>
              </a:extLst>
            </p:cNvPr>
            <p:cNvCxnSpPr>
              <a:stCxn id="26" idx="3"/>
              <a:endCxn id="27" idx="1"/>
            </p:cNvCxnSpPr>
            <p:nvPr/>
          </p:nvCxnSpPr>
          <p:spPr>
            <a:xfrm>
              <a:off x="5338936" y="3024572"/>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FEB7C8E-B179-480C-BE87-771591B9406B}"/>
                </a:ext>
              </a:extLst>
            </p:cNvPr>
            <p:cNvCxnSpPr>
              <a:stCxn id="27" idx="3"/>
              <a:endCxn id="28" idx="1"/>
            </p:cNvCxnSpPr>
            <p:nvPr/>
          </p:nvCxnSpPr>
          <p:spPr>
            <a:xfrm>
              <a:off x="6931496" y="3024572"/>
              <a:ext cx="3768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1462D0BA-4D24-44B3-AFBB-6319B037F506}"/>
                </a:ext>
              </a:extLst>
            </p:cNvPr>
            <p:cNvSpPr/>
            <p:nvPr/>
          </p:nvSpPr>
          <p:spPr>
            <a:xfrm>
              <a:off x="467544" y="2556520"/>
              <a:ext cx="1440160" cy="936104"/>
            </a:xfrm>
            <a:prstGeom prst="rect">
              <a:avLst/>
            </a:prstGeom>
            <a:gradFill rotWithShape="1">
              <a:gsLst>
                <a:gs pos="0">
                  <a:srgbClr val="AFBACD">
                    <a:tint val="50000"/>
                    <a:satMod val="300000"/>
                  </a:srgbClr>
                </a:gs>
                <a:gs pos="35000">
                  <a:srgbClr val="AFBACD">
                    <a:tint val="37000"/>
                    <a:satMod val="300000"/>
                  </a:srgbClr>
                </a:gs>
                <a:gs pos="100000">
                  <a:srgbClr val="AFBACD">
                    <a:tint val="15000"/>
                    <a:satMod val="350000"/>
                  </a:srgbClr>
                </a:gs>
              </a:gsLst>
              <a:lin ang="16200000" scaled="1"/>
            </a:gradFill>
            <a:ln w="9525" cap="flat" cmpd="sng" algn="ctr">
              <a:solidFill>
                <a:srgbClr val="AFBAC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fr-FR" sz="1050" kern="0" dirty="0">
                  <a:solidFill>
                    <a:srgbClr val="000000"/>
                  </a:solidFill>
                </a:rPr>
                <a:t>Data</a:t>
              </a:r>
              <a:endParaRPr lang="en-US" sz="1050" kern="0" dirty="0">
                <a:solidFill>
                  <a:srgbClr val="000000"/>
                </a:solidFill>
              </a:endParaRPr>
            </a:p>
          </p:txBody>
        </p:sp>
      </p:grpSp>
      <p:grpSp>
        <p:nvGrpSpPr>
          <p:cNvPr id="34" name="Group 33">
            <a:extLst>
              <a:ext uri="{FF2B5EF4-FFF2-40B4-BE49-F238E27FC236}">
                <a16:creationId xmlns:a16="http://schemas.microsoft.com/office/drawing/2014/main" id="{022A71AC-34CC-4543-BE87-D4BF93CC2ABB}"/>
              </a:ext>
            </a:extLst>
          </p:cNvPr>
          <p:cNvGrpSpPr/>
          <p:nvPr/>
        </p:nvGrpSpPr>
        <p:grpSpPr>
          <a:xfrm>
            <a:off x="6096000" y="2283922"/>
            <a:ext cx="2772748" cy="460225"/>
            <a:chOff x="467544" y="2276872"/>
            <a:chExt cx="8280920" cy="1512168"/>
          </a:xfrm>
        </p:grpSpPr>
        <p:sp>
          <p:nvSpPr>
            <p:cNvPr id="35" name="Rectangle 34">
              <a:extLst>
                <a:ext uri="{FF2B5EF4-FFF2-40B4-BE49-F238E27FC236}">
                  <a16:creationId xmlns:a16="http://schemas.microsoft.com/office/drawing/2014/main" id="{32A87570-27AD-4317-8D4F-CD4F63C4C2EB}"/>
                </a:ext>
              </a:extLst>
            </p:cNvPr>
            <p:cNvSpPr/>
            <p:nvPr/>
          </p:nvSpPr>
          <p:spPr>
            <a:xfrm>
              <a:off x="2195736" y="2276872"/>
              <a:ext cx="4824536" cy="1512168"/>
            </a:xfrm>
            <a:prstGeom prst="rect">
              <a:avLst/>
            </a:prstGeom>
            <a:gradFill rotWithShape="1">
              <a:gsLst>
                <a:gs pos="0">
                  <a:srgbClr val="AFBACD">
                    <a:tint val="50000"/>
                    <a:satMod val="300000"/>
                  </a:srgbClr>
                </a:gs>
                <a:gs pos="35000">
                  <a:srgbClr val="AFBACD">
                    <a:tint val="37000"/>
                    <a:satMod val="300000"/>
                  </a:srgbClr>
                </a:gs>
                <a:gs pos="100000">
                  <a:srgbClr val="AFBACD">
                    <a:tint val="15000"/>
                    <a:satMod val="350000"/>
                  </a:srgbClr>
                </a:gs>
              </a:gsLst>
              <a:lin ang="16200000" scaled="1"/>
            </a:gradFill>
            <a:ln w="9525" cap="flat" cmpd="sng" algn="ctr">
              <a:solidFill>
                <a:srgbClr val="AFBAC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endParaRPr>
            </a:p>
          </p:txBody>
        </p:sp>
        <p:sp>
          <p:nvSpPr>
            <p:cNvPr id="36" name="Rectangle 35">
              <a:extLst>
                <a:ext uri="{FF2B5EF4-FFF2-40B4-BE49-F238E27FC236}">
                  <a16:creationId xmlns:a16="http://schemas.microsoft.com/office/drawing/2014/main" id="{936EA561-7528-435F-810A-91CE768F5A2F}"/>
                </a:ext>
              </a:extLst>
            </p:cNvPr>
            <p:cNvSpPr/>
            <p:nvPr/>
          </p:nvSpPr>
          <p:spPr>
            <a:xfrm>
              <a:off x="2297440" y="2556520"/>
              <a:ext cx="1122432" cy="936104"/>
            </a:xfrm>
            <a:prstGeom prst="rect">
              <a:avLst/>
            </a:prstGeom>
            <a:gradFill rotWithShape="1">
              <a:gsLst>
                <a:gs pos="0">
                  <a:srgbClr val="DFE4EB">
                    <a:tint val="50000"/>
                    <a:satMod val="300000"/>
                  </a:srgbClr>
                </a:gs>
                <a:gs pos="35000">
                  <a:srgbClr val="DFE4EB">
                    <a:tint val="37000"/>
                    <a:satMod val="300000"/>
                  </a:srgbClr>
                </a:gs>
                <a:gs pos="100000">
                  <a:srgbClr val="DFE4EB">
                    <a:tint val="15000"/>
                    <a:satMod val="350000"/>
                  </a:srgbClr>
                </a:gs>
              </a:gsLst>
              <a:lin ang="16200000" scaled="1"/>
            </a:gradFill>
            <a:ln w="9525" cap="flat" cmpd="sng" algn="ctr">
              <a:solidFill>
                <a:srgbClr val="DFE4EB">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sz="900" kern="0" dirty="0">
                  <a:solidFill>
                    <a:srgbClr val="000000"/>
                  </a:solidFill>
                </a:rPr>
                <a:t>Pre</a:t>
              </a:r>
            </a:p>
          </p:txBody>
        </p:sp>
        <p:sp>
          <p:nvSpPr>
            <p:cNvPr id="37" name="Rectangle 36">
              <a:extLst>
                <a:ext uri="{FF2B5EF4-FFF2-40B4-BE49-F238E27FC236}">
                  <a16:creationId xmlns:a16="http://schemas.microsoft.com/office/drawing/2014/main" id="{1E0FA08D-A969-4E75-8CDE-49CFBF3DE609}"/>
                </a:ext>
              </a:extLst>
            </p:cNvPr>
            <p:cNvSpPr/>
            <p:nvPr/>
          </p:nvSpPr>
          <p:spPr>
            <a:xfrm>
              <a:off x="3898776" y="2556520"/>
              <a:ext cx="1440160" cy="936104"/>
            </a:xfrm>
            <a:prstGeom prst="rect">
              <a:avLst/>
            </a:prstGeom>
            <a:gradFill rotWithShape="1">
              <a:gsLst>
                <a:gs pos="0">
                  <a:srgbClr val="DFE4EB">
                    <a:tint val="50000"/>
                    <a:satMod val="300000"/>
                  </a:srgbClr>
                </a:gs>
                <a:gs pos="35000">
                  <a:srgbClr val="DFE4EB">
                    <a:tint val="37000"/>
                    <a:satMod val="300000"/>
                  </a:srgbClr>
                </a:gs>
                <a:gs pos="100000">
                  <a:srgbClr val="DFE4EB">
                    <a:tint val="15000"/>
                    <a:satMod val="350000"/>
                  </a:srgbClr>
                </a:gs>
              </a:gsLst>
              <a:lin ang="16200000" scaled="1"/>
            </a:gradFill>
            <a:ln w="9525" cap="flat" cmpd="sng" algn="ctr">
              <a:solidFill>
                <a:srgbClr val="DFE4EB">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fr-FR" sz="900" kern="0" dirty="0" err="1">
                  <a:solidFill>
                    <a:srgbClr val="000000"/>
                  </a:solidFill>
                </a:rPr>
                <a:t>Build</a:t>
              </a:r>
              <a:endParaRPr lang="en-US" sz="900" kern="0" dirty="0">
                <a:solidFill>
                  <a:srgbClr val="000000"/>
                </a:solidFill>
              </a:endParaRPr>
            </a:p>
          </p:txBody>
        </p:sp>
        <p:sp>
          <p:nvSpPr>
            <p:cNvPr id="38" name="Rectangle 37">
              <a:extLst>
                <a:ext uri="{FF2B5EF4-FFF2-40B4-BE49-F238E27FC236}">
                  <a16:creationId xmlns:a16="http://schemas.microsoft.com/office/drawing/2014/main" id="{C820C5CD-FFCB-40A8-9A66-C51C547BF769}"/>
                </a:ext>
              </a:extLst>
            </p:cNvPr>
            <p:cNvSpPr/>
            <p:nvPr/>
          </p:nvSpPr>
          <p:spPr>
            <a:xfrm>
              <a:off x="5796136" y="2556520"/>
              <a:ext cx="1135360" cy="93610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700" kern="0" dirty="0">
                  <a:solidFill>
                    <a:srgbClr val="000000"/>
                  </a:solidFill>
                </a:rPr>
                <a:t>Post</a:t>
              </a:r>
            </a:p>
          </p:txBody>
        </p:sp>
        <p:sp>
          <p:nvSpPr>
            <p:cNvPr id="39" name="Rectangle 38">
              <a:extLst>
                <a:ext uri="{FF2B5EF4-FFF2-40B4-BE49-F238E27FC236}">
                  <a16:creationId xmlns:a16="http://schemas.microsoft.com/office/drawing/2014/main" id="{2E3A8D2F-D44E-42DD-9ED3-8E43442BA58C}"/>
                </a:ext>
              </a:extLst>
            </p:cNvPr>
            <p:cNvSpPr/>
            <p:nvPr/>
          </p:nvSpPr>
          <p:spPr>
            <a:xfrm>
              <a:off x="7308304" y="2556520"/>
              <a:ext cx="1440160" cy="936104"/>
            </a:xfrm>
            <a:prstGeom prst="rect">
              <a:avLst/>
            </a:prstGeom>
            <a:gradFill rotWithShape="1">
              <a:gsLst>
                <a:gs pos="0">
                  <a:srgbClr val="AFBACD">
                    <a:tint val="50000"/>
                    <a:satMod val="300000"/>
                  </a:srgbClr>
                </a:gs>
                <a:gs pos="35000">
                  <a:srgbClr val="AFBACD">
                    <a:tint val="37000"/>
                    <a:satMod val="300000"/>
                  </a:srgbClr>
                </a:gs>
                <a:gs pos="100000">
                  <a:srgbClr val="AFBACD">
                    <a:tint val="15000"/>
                    <a:satMod val="350000"/>
                  </a:srgbClr>
                </a:gs>
              </a:gsLst>
              <a:lin ang="16200000" scaled="1"/>
            </a:gradFill>
            <a:ln w="9525" cap="flat" cmpd="sng" algn="ctr">
              <a:solidFill>
                <a:srgbClr val="AFBAC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sz="800" kern="0" dirty="0">
                  <a:solidFill>
                    <a:srgbClr val="000000"/>
                  </a:solidFill>
                </a:rPr>
                <a:t>Client</a:t>
              </a:r>
              <a:endParaRPr lang="en-US" sz="1000" kern="0" dirty="0">
                <a:solidFill>
                  <a:srgbClr val="000000"/>
                </a:solidFill>
              </a:endParaRPr>
            </a:p>
          </p:txBody>
        </p:sp>
        <p:cxnSp>
          <p:nvCxnSpPr>
            <p:cNvPr id="40" name="Straight Arrow Connector 39">
              <a:extLst>
                <a:ext uri="{FF2B5EF4-FFF2-40B4-BE49-F238E27FC236}">
                  <a16:creationId xmlns:a16="http://schemas.microsoft.com/office/drawing/2014/main" id="{E2C26E32-3442-4455-AE56-30ECF1BE835D}"/>
                </a:ext>
              </a:extLst>
            </p:cNvPr>
            <p:cNvCxnSpPr>
              <a:stCxn id="44" idx="3"/>
              <a:endCxn id="36" idx="1"/>
            </p:cNvCxnSpPr>
            <p:nvPr/>
          </p:nvCxnSpPr>
          <p:spPr>
            <a:xfrm>
              <a:off x="1907704" y="3024572"/>
              <a:ext cx="3897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EF86209-EAAA-40A1-96EB-4AAFE3A8AA22}"/>
                </a:ext>
              </a:extLst>
            </p:cNvPr>
            <p:cNvCxnSpPr>
              <a:stCxn id="36" idx="3"/>
              <a:endCxn id="37" idx="1"/>
            </p:cNvCxnSpPr>
            <p:nvPr/>
          </p:nvCxnSpPr>
          <p:spPr>
            <a:xfrm>
              <a:off x="3419872" y="3024572"/>
              <a:ext cx="4789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3FF6D9A-24A6-498F-85C7-A987CC807FEA}"/>
                </a:ext>
              </a:extLst>
            </p:cNvPr>
            <p:cNvCxnSpPr>
              <a:stCxn id="37" idx="3"/>
              <a:endCxn id="38" idx="1"/>
            </p:cNvCxnSpPr>
            <p:nvPr/>
          </p:nvCxnSpPr>
          <p:spPr>
            <a:xfrm>
              <a:off x="5338936" y="3024572"/>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371C26C-5F67-49E6-996E-4D2E512A7896}"/>
                </a:ext>
              </a:extLst>
            </p:cNvPr>
            <p:cNvCxnSpPr>
              <a:stCxn id="38" idx="3"/>
              <a:endCxn id="39" idx="1"/>
            </p:cNvCxnSpPr>
            <p:nvPr/>
          </p:nvCxnSpPr>
          <p:spPr>
            <a:xfrm>
              <a:off x="6931496" y="3024572"/>
              <a:ext cx="3768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FE637120-4F13-4E46-8296-4C2982D80C37}"/>
                </a:ext>
              </a:extLst>
            </p:cNvPr>
            <p:cNvSpPr/>
            <p:nvPr/>
          </p:nvSpPr>
          <p:spPr>
            <a:xfrm>
              <a:off x="467544" y="2556520"/>
              <a:ext cx="1440160" cy="936104"/>
            </a:xfrm>
            <a:prstGeom prst="rect">
              <a:avLst/>
            </a:prstGeom>
            <a:gradFill rotWithShape="1">
              <a:gsLst>
                <a:gs pos="0">
                  <a:srgbClr val="AFBACD">
                    <a:tint val="50000"/>
                    <a:satMod val="300000"/>
                  </a:srgbClr>
                </a:gs>
                <a:gs pos="35000">
                  <a:srgbClr val="AFBACD">
                    <a:tint val="37000"/>
                    <a:satMod val="300000"/>
                  </a:srgbClr>
                </a:gs>
                <a:gs pos="100000">
                  <a:srgbClr val="AFBACD">
                    <a:tint val="15000"/>
                    <a:satMod val="350000"/>
                  </a:srgbClr>
                </a:gs>
              </a:gsLst>
              <a:lin ang="16200000" scaled="1"/>
            </a:gradFill>
            <a:ln w="9525" cap="flat" cmpd="sng" algn="ctr">
              <a:solidFill>
                <a:srgbClr val="AFBAC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fr-FR" sz="1050" kern="0" dirty="0">
                  <a:solidFill>
                    <a:srgbClr val="000000"/>
                  </a:solidFill>
                </a:rPr>
                <a:t>Data</a:t>
              </a:r>
              <a:endParaRPr lang="en-US" sz="1050" kern="0" dirty="0">
                <a:solidFill>
                  <a:srgbClr val="000000"/>
                </a:solidFill>
              </a:endParaRPr>
            </a:p>
          </p:txBody>
        </p:sp>
      </p:grpSp>
    </p:spTree>
    <p:extLst>
      <p:ext uri="{BB962C8B-B14F-4D97-AF65-F5344CB8AC3E}">
        <p14:creationId xmlns:p14="http://schemas.microsoft.com/office/powerpoint/2010/main" val="110755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p:txBody>
          <a:bodyPr/>
          <a:lstStyle/>
          <a:p>
            <a:r>
              <a:rPr lang="en-US" dirty="0"/>
              <a:t>View Customization</a:t>
            </a:r>
            <a:endParaRPr lang="fr-FR" dirty="0"/>
          </a:p>
        </p:txBody>
      </p:sp>
      <p:sp>
        <p:nvSpPr>
          <p:cNvPr id="5" name="Espace réservé du texte 4"/>
          <p:cNvSpPr>
            <a:spLocks noGrp="1"/>
          </p:cNvSpPr>
          <p:nvPr>
            <p:ph type="body" sz="quarter" idx="10"/>
          </p:nvPr>
        </p:nvSpPr>
        <p:spPr/>
        <p:txBody>
          <a:bodyPr/>
          <a:lstStyle/>
          <a:p>
            <a:r>
              <a:rPr lang="fr-FR" dirty="0"/>
              <a:t>Practice 2: </a:t>
            </a:r>
            <a:r>
              <a:rPr lang="fr-FR" dirty="0" err="1"/>
              <a:t>Filters</a:t>
            </a:r>
            <a:endParaRPr lang="fr-FR" dirty="0"/>
          </a:p>
        </p:txBody>
      </p:sp>
      <p:sp>
        <p:nvSpPr>
          <p:cNvPr id="3" name="Content Placeholder 2">
            <a:extLst>
              <a:ext uri="{FF2B5EF4-FFF2-40B4-BE49-F238E27FC236}">
                <a16:creationId xmlns:a16="http://schemas.microsoft.com/office/drawing/2014/main" id="{A11BFC06-2030-4CDF-A21D-F8AA6F025E09}"/>
              </a:ext>
            </a:extLst>
          </p:cNvPr>
          <p:cNvSpPr>
            <a:spLocks noGrp="1"/>
          </p:cNvSpPr>
          <p:nvPr>
            <p:ph sz="quarter" idx="14"/>
          </p:nvPr>
        </p:nvSpPr>
        <p:spPr>
          <a:xfrm>
            <a:off x="636001" y="1705233"/>
            <a:ext cx="11042767" cy="413640"/>
          </a:xfrm>
        </p:spPr>
        <p:txBody>
          <a:bodyPr/>
          <a:lstStyle/>
          <a:p>
            <a:r>
              <a:rPr lang="en-US" dirty="0"/>
              <a:t>Add filters and observe difference between pre and post filters.</a:t>
            </a:r>
          </a:p>
          <a:p>
            <a:endParaRPr lang="fr-FR" dirty="0"/>
          </a:p>
        </p:txBody>
      </p:sp>
      <p:sp>
        <p:nvSpPr>
          <p:cNvPr id="8" name="Content Placeholder 4">
            <a:extLst>
              <a:ext uri="{FF2B5EF4-FFF2-40B4-BE49-F238E27FC236}">
                <a16:creationId xmlns:a16="http://schemas.microsoft.com/office/drawing/2014/main" id="{A77E881C-AC0A-48C4-BB75-B4462B50E77B}"/>
              </a:ext>
            </a:extLst>
          </p:cNvPr>
          <p:cNvSpPr txBox="1">
            <a:spLocks/>
          </p:cNvSpPr>
          <p:nvPr/>
        </p:nvSpPr>
        <p:spPr>
          <a:xfrm>
            <a:off x="636000" y="2118873"/>
            <a:ext cx="7348736" cy="3600400"/>
          </a:xfrm>
          <a:prstGeom prst="rect">
            <a:avLst/>
          </a:prstGeom>
        </p:spPr>
        <p:txBody>
          <a:bodyPr/>
          <a:lstStyle>
            <a:lvl1pPr algn="l" defTabSz="1087438" rtl="0" eaLnBrk="1" fontAlgn="base" hangingPunct="1">
              <a:lnSpc>
                <a:spcPct val="120000"/>
              </a:lnSpc>
              <a:spcBef>
                <a:spcPct val="0"/>
              </a:spcBef>
              <a:spcAft>
                <a:spcPct val="0"/>
              </a:spcAft>
              <a:buClr>
                <a:schemeClr val="tx2"/>
              </a:buClr>
              <a:buSzPct val="100000"/>
              <a:buFont typeface="Arial" panose="020B0604020202020204" pitchFamily="34" charset="0"/>
              <a:defRPr lang="fr-FR" sz="2400" kern="1200" dirty="0">
                <a:solidFill>
                  <a:schemeClr val="tx1"/>
                </a:solidFill>
                <a:latin typeface="+mj-lt"/>
                <a:ea typeface="+mn-ea"/>
                <a:cs typeface="+mn-cs"/>
              </a:defRPr>
            </a:lvl1pPr>
            <a:lvl2pPr marL="2159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2000" kern="1200" dirty="0">
                <a:solidFill>
                  <a:schemeClr val="tx1"/>
                </a:solidFill>
                <a:latin typeface="+mj-lt"/>
                <a:ea typeface="+mn-ea"/>
                <a:cs typeface="+mn-cs"/>
              </a:defRPr>
            </a:lvl2pPr>
            <a:lvl3pPr marL="4318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1800" kern="1200" dirty="0">
                <a:solidFill>
                  <a:schemeClr val="tx1"/>
                </a:solidFill>
                <a:latin typeface="+mj-lt"/>
                <a:ea typeface="+mn-ea"/>
                <a:cs typeface="+mn-cs"/>
              </a:defRPr>
            </a:lvl3pPr>
            <a:lvl4pPr marL="647700" indent="215900" algn="l" defTabSz="1087438" rtl="0" eaLnBrk="1" fontAlgn="base" hangingPunct="1">
              <a:lnSpc>
                <a:spcPct val="120000"/>
              </a:lnSpc>
              <a:spcBef>
                <a:spcPct val="0"/>
              </a:spcBef>
              <a:spcAft>
                <a:spcPct val="0"/>
              </a:spcAft>
              <a:buClr>
                <a:schemeClr val="tx2"/>
              </a:buClr>
              <a:buSzPct val="90000"/>
              <a:buFont typeface="Arial" panose="020B0604020202020204" pitchFamily="34" charset="0"/>
              <a:buChar char="•"/>
              <a:defRPr lang="fr-FR" sz="1600" kern="1200" dirty="0">
                <a:solidFill>
                  <a:schemeClr val="tx1"/>
                </a:solidFill>
                <a:latin typeface="+mj-lt"/>
                <a:ea typeface="+mn-ea"/>
                <a:cs typeface="+mn-cs"/>
              </a:defRPr>
            </a:lvl4pPr>
            <a:lvl5pPr marL="863600" indent="215900" algn="l" defTabSz="1087438" rtl="0" eaLnBrk="1" fontAlgn="base" hangingPunct="1">
              <a:lnSpc>
                <a:spcPct val="120000"/>
              </a:lnSpc>
              <a:spcBef>
                <a:spcPct val="0"/>
              </a:spcBef>
              <a:spcAft>
                <a:spcPct val="0"/>
              </a:spcAft>
              <a:buClr>
                <a:schemeClr val="tx2"/>
              </a:buClr>
              <a:buSzPct val="82000"/>
              <a:buFont typeface="Arial" panose="020B0604020202020204" pitchFamily="34" charset="0"/>
              <a:buChar char="•"/>
              <a:defRPr lang="fr-FR" sz="1600" i="1" kern="1200" dirty="0">
                <a:solidFill>
                  <a:schemeClr val="tx1"/>
                </a:solidFill>
                <a:latin typeface="+mj-lt"/>
                <a:ea typeface="+mn-ea"/>
                <a:cs typeface="+mn-cs"/>
              </a:defRPr>
            </a:lvl5pPr>
            <a:lvl6pPr marL="2992324"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38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044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4499"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342900" indent="-342900">
              <a:buFont typeface="+mj-lt"/>
              <a:buAutoNum type="arabicPeriod"/>
            </a:pPr>
            <a:r>
              <a:rPr lang="en-US" sz="1600" dirty="0"/>
              <a:t>In the bottom view of the “Bond and Futures position” tab, remove the filters “Security Type” and “Typology”.</a:t>
            </a:r>
          </a:p>
          <a:p>
            <a:pPr marL="342900" indent="-342900">
              <a:buFont typeface="+mj-lt"/>
              <a:buAutoNum type="arabicPeriod"/>
            </a:pPr>
            <a:endParaRPr lang="en-US" sz="1600" dirty="0"/>
          </a:p>
          <a:p>
            <a:pPr marL="342900" indent="-342900">
              <a:buFont typeface="+mj-lt"/>
              <a:buAutoNum type="arabicPeriod"/>
            </a:pPr>
            <a:r>
              <a:rPr lang="en-US" sz="1600" dirty="0"/>
              <a:t>Add a pre-filter and a post-filter on the field “Sec code”.</a:t>
            </a:r>
          </a:p>
          <a:p>
            <a:pPr marL="342900" indent="-342900">
              <a:buFont typeface="+mj-lt"/>
              <a:buAutoNum type="arabicPeriod"/>
            </a:pPr>
            <a:endParaRPr lang="en-US" sz="1600" dirty="0"/>
          </a:p>
          <a:p>
            <a:pPr marL="342900" indent="-342900">
              <a:buFont typeface="+mj-lt"/>
              <a:buAutoNum type="arabicPeriod"/>
            </a:pPr>
            <a:r>
              <a:rPr lang="en-US" sz="1600" dirty="0"/>
              <a:t>Display these filters as combo boxes.</a:t>
            </a:r>
          </a:p>
          <a:p>
            <a:pPr marL="342900" indent="-342900">
              <a:buFont typeface="+mj-lt"/>
              <a:buAutoNum type="arabicPeriod"/>
            </a:pPr>
            <a:endParaRPr lang="en-US" sz="1600" dirty="0"/>
          </a:p>
          <a:p>
            <a:pPr marL="342900" indent="-342900">
              <a:buFont typeface="+mj-lt"/>
              <a:buAutoNum type="arabicPeriod"/>
            </a:pPr>
            <a:r>
              <a:rPr lang="en-US" sz="1600" dirty="0"/>
              <a:t>With the pre-filter: filter on a single Sec code, then filter on ALL Sec code.</a:t>
            </a:r>
          </a:p>
          <a:p>
            <a:pPr marL="342900" indent="-342900">
              <a:buFont typeface="+mj-lt"/>
              <a:buAutoNum type="arabicPeriod"/>
            </a:pPr>
            <a:endParaRPr lang="en-US" dirty="0"/>
          </a:p>
          <a:p>
            <a:pPr marL="342900" indent="-342900">
              <a:buFont typeface="+mj-lt"/>
              <a:buAutoNum type="arabicPeriod"/>
            </a:pPr>
            <a:r>
              <a:rPr lang="en-US" sz="1600" dirty="0"/>
              <a:t>Do the same with the post-filter and notice the difference in performance.</a:t>
            </a:r>
          </a:p>
        </p:txBody>
      </p:sp>
    </p:spTree>
    <p:extLst>
      <p:ext uri="{BB962C8B-B14F-4D97-AF65-F5344CB8AC3E}">
        <p14:creationId xmlns:p14="http://schemas.microsoft.com/office/powerpoint/2010/main" val="104698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p:txBody>
          <a:bodyPr/>
          <a:lstStyle/>
          <a:p>
            <a:r>
              <a:rPr lang="en-US" dirty="0"/>
              <a:t>View Customization</a:t>
            </a:r>
            <a:endParaRPr lang="fr-FR" dirty="0"/>
          </a:p>
        </p:txBody>
      </p:sp>
      <p:sp>
        <p:nvSpPr>
          <p:cNvPr id="5" name="Espace réservé du texte 4"/>
          <p:cNvSpPr>
            <a:spLocks noGrp="1"/>
          </p:cNvSpPr>
          <p:nvPr>
            <p:ph type="body" sz="quarter" idx="10"/>
          </p:nvPr>
        </p:nvSpPr>
        <p:spPr>
          <a:xfrm>
            <a:off x="636000" y="923064"/>
            <a:ext cx="11042767" cy="856838"/>
          </a:xfrm>
        </p:spPr>
        <p:txBody>
          <a:bodyPr/>
          <a:lstStyle/>
          <a:p>
            <a:r>
              <a:rPr lang="en-US" dirty="0"/>
              <a:t>Generic Viewer Properties</a:t>
            </a:r>
            <a:endParaRPr lang="fr-FR" dirty="0"/>
          </a:p>
          <a:p>
            <a:endParaRPr lang="en-US" dirty="0"/>
          </a:p>
        </p:txBody>
      </p:sp>
      <p:sp>
        <p:nvSpPr>
          <p:cNvPr id="7" name="Content Placeholder 4">
            <a:extLst>
              <a:ext uri="{FF2B5EF4-FFF2-40B4-BE49-F238E27FC236}">
                <a16:creationId xmlns:a16="http://schemas.microsoft.com/office/drawing/2014/main" id="{835A150D-4BDD-4C76-BA49-90DB21BD6F1A}"/>
              </a:ext>
            </a:extLst>
          </p:cNvPr>
          <p:cNvSpPr txBox="1">
            <a:spLocks/>
          </p:cNvSpPr>
          <p:nvPr/>
        </p:nvSpPr>
        <p:spPr>
          <a:xfrm>
            <a:off x="638482" y="1484312"/>
            <a:ext cx="8784000" cy="4897437"/>
          </a:xfrm>
          <a:prstGeom prst="rect">
            <a:avLst/>
          </a:prstGeom>
        </p:spPr>
        <p:txBody>
          <a:bodyPr/>
          <a:lstStyle>
            <a:lvl1pPr algn="l" defTabSz="1087438" rtl="0" eaLnBrk="1" fontAlgn="base" hangingPunct="1">
              <a:lnSpc>
                <a:spcPct val="120000"/>
              </a:lnSpc>
              <a:spcBef>
                <a:spcPct val="0"/>
              </a:spcBef>
              <a:spcAft>
                <a:spcPct val="0"/>
              </a:spcAft>
              <a:buClr>
                <a:schemeClr val="tx2"/>
              </a:buClr>
              <a:buSzPct val="100000"/>
              <a:buFont typeface="Arial" panose="020B0604020202020204" pitchFamily="34" charset="0"/>
              <a:defRPr lang="fr-FR" sz="2400" kern="1200" dirty="0">
                <a:solidFill>
                  <a:schemeClr val="tx1"/>
                </a:solidFill>
                <a:latin typeface="+mj-lt"/>
                <a:ea typeface="+mn-ea"/>
                <a:cs typeface="+mn-cs"/>
              </a:defRPr>
            </a:lvl1pPr>
            <a:lvl2pPr marL="2159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2000" kern="1200" dirty="0">
                <a:solidFill>
                  <a:schemeClr val="tx1"/>
                </a:solidFill>
                <a:latin typeface="+mj-lt"/>
                <a:ea typeface="+mn-ea"/>
                <a:cs typeface="+mn-cs"/>
              </a:defRPr>
            </a:lvl2pPr>
            <a:lvl3pPr marL="4318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1800" kern="1200" dirty="0">
                <a:solidFill>
                  <a:schemeClr val="tx1"/>
                </a:solidFill>
                <a:latin typeface="+mj-lt"/>
                <a:ea typeface="+mn-ea"/>
                <a:cs typeface="+mn-cs"/>
              </a:defRPr>
            </a:lvl3pPr>
            <a:lvl4pPr marL="647700" indent="215900" algn="l" defTabSz="1087438" rtl="0" eaLnBrk="1" fontAlgn="base" hangingPunct="1">
              <a:lnSpc>
                <a:spcPct val="120000"/>
              </a:lnSpc>
              <a:spcBef>
                <a:spcPct val="0"/>
              </a:spcBef>
              <a:spcAft>
                <a:spcPct val="0"/>
              </a:spcAft>
              <a:buClr>
                <a:schemeClr val="tx2"/>
              </a:buClr>
              <a:buSzPct val="90000"/>
              <a:buFont typeface="Arial" panose="020B0604020202020204" pitchFamily="34" charset="0"/>
              <a:buChar char="•"/>
              <a:defRPr lang="fr-FR" sz="1600" kern="1200" dirty="0">
                <a:solidFill>
                  <a:schemeClr val="tx1"/>
                </a:solidFill>
                <a:latin typeface="+mj-lt"/>
                <a:ea typeface="+mn-ea"/>
                <a:cs typeface="+mn-cs"/>
              </a:defRPr>
            </a:lvl4pPr>
            <a:lvl5pPr marL="863600" indent="215900" algn="l" defTabSz="1087438" rtl="0" eaLnBrk="1" fontAlgn="base" hangingPunct="1">
              <a:lnSpc>
                <a:spcPct val="120000"/>
              </a:lnSpc>
              <a:spcBef>
                <a:spcPct val="0"/>
              </a:spcBef>
              <a:spcAft>
                <a:spcPct val="0"/>
              </a:spcAft>
              <a:buClr>
                <a:schemeClr val="tx2"/>
              </a:buClr>
              <a:buSzPct val="82000"/>
              <a:buFont typeface="Arial" panose="020B0604020202020204" pitchFamily="34" charset="0"/>
              <a:buChar char="•"/>
              <a:defRPr lang="fr-FR" sz="1600" i="1" kern="1200" dirty="0">
                <a:solidFill>
                  <a:schemeClr val="tx1"/>
                </a:solidFill>
                <a:latin typeface="+mj-lt"/>
                <a:ea typeface="+mn-ea"/>
                <a:cs typeface="+mn-cs"/>
              </a:defRPr>
            </a:lvl5pPr>
            <a:lvl6pPr marL="2992324"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38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044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4499"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US" dirty="0"/>
              <a:t>In Edit view mode, right click &gt; Properties</a:t>
            </a:r>
          </a:p>
          <a:p>
            <a:r>
              <a:rPr lang="en-US" dirty="0"/>
              <a:t>These settings are common to all fields.</a:t>
            </a:r>
          </a:p>
        </p:txBody>
      </p:sp>
      <p:grpSp>
        <p:nvGrpSpPr>
          <p:cNvPr id="8" name="Group 7">
            <a:extLst>
              <a:ext uri="{FF2B5EF4-FFF2-40B4-BE49-F238E27FC236}">
                <a16:creationId xmlns:a16="http://schemas.microsoft.com/office/drawing/2014/main" id="{ECB684C0-54D7-4BB5-8284-681D575E9C0F}"/>
              </a:ext>
            </a:extLst>
          </p:cNvPr>
          <p:cNvGrpSpPr/>
          <p:nvPr/>
        </p:nvGrpSpPr>
        <p:grpSpPr>
          <a:xfrm>
            <a:off x="1219492" y="2492897"/>
            <a:ext cx="2766883" cy="3636863"/>
            <a:chOff x="814086" y="2708920"/>
            <a:chExt cx="2514951" cy="3636863"/>
          </a:xfrm>
        </p:grpSpPr>
        <p:pic>
          <p:nvPicPr>
            <p:cNvPr id="9" name="Picture 8">
              <a:extLst>
                <a:ext uri="{FF2B5EF4-FFF2-40B4-BE49-F238E27FC236}">
                  <a16:creationId xmlns:a16="http://schemas.microsoft.com/office/drawing/2014/main" id="{CB7304C2-9003-4288-B0B0-AC6724D3E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86" y="2708920"/>
              <a:ext cx="2514951" cy="3267531"/>
            </a:xfrm>
            <a:prstGeom prst="rect">
              <a:avLst/>
            </a:prstGeom>
            <a:noFill/>
            <a:ln>
              <a:noFill/>
            </a:ln>
          </p:spPr>
        </p:pic>
        <p:sp>
          <p:nvSpPr>
            <p:cNvPr id="10" name="TextBox 9">
              <a:extLst>
                <a:ext uri="{FF2B5EF4-FFF2-40B4-BE49-F238E27FC236}">
                  <a16:creationId xmlns:a16="http://schemas.microsoft.com/office/drawing/2014/main" id="{CB7F5426-157C-4714-A3E7-6940DF83CD71}"/>
                </a:ext>
              </a:extLst>
            </p:cNvPr>
            <p:cNvSpPr txBox="1"/>
            <p:nvPr/>
          </p:nvSpPr>
          <p:spPr>
            <a:xfrm>
              <a:off x="1033270" y="5976451"/>
              <a:ext cx="2076581" cy="369332"/>
            </a:xfrm>
            <a:prstGeom prst="rect">
              <a:avLst/>
            </a:prstGeom>
            <a:noFill/>
          </p:spPr>
          <p:txBody>
            <a:bodyPr wrap="none" rtlCol="0">
              <a:spAutoFit/>
            </a:bodyPr>
            <a:lstStyle/>
            <a:p>
              <a:pPr algn="ctr"/>
              <a:r>
                <a:rPr lang="en-US" dirty="0"/>
                <a:t>Breakdown properties</a:t>
              </a:r>
            </a:p>
          </p:txBody>
        </p:sp>
      </p:grpSp>
      <p:grpSp>
        <p:nvGrpSpPr>
          <p:cNvPr id="11" name="Group 10">
            <a:extLst>
              <a:ext uri="{FF2B5EF4-FFF2-40B4-BE49-F238E27FC236}">
                <a16:creationId xmlns:a16="http://schemas.microsoft.com/office/drawing/2014/main" id="{CEA77901-E8B2-4C8F-ABAC-C9F1144BE1B5}"/>
              </a:ext>
            </a:extLst>
          </p:cNvPr>
          <p:cNvGrpSpPr/>
          <p:nvPr/>
        </p:nvGrpSpPr>
        <p:grpSpPr>
          <a:xfrm>
            <a:off x="5346879" y="2492896"/>
            <a:ext cx="3427162" cy="3646390"/>
            <a:chOff x="5004048" y="2699393"/>
            <a:chExt cx="3115110" cy="3646390"/>
          </a:xfrm>
        </p:grpSpPr>
        <p:pic>
          <p:nvPicPr>
            <p:cNvPr id="12" name="Picture 11">
              <a:extLst>
                <a:ext uri="{FF2B5EF4-FFF2-40B4-BE49-F238E27FC236}">
                  <a16:creationId xmlns:a16="http://schemas.microsoft.com/office/drawing/2014/main" id="{F6DFBD8E-3317-4AA7-AF82-D97994C8A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2699393"/>
              <a:ext cx="3115110" cy="3277058"/>
            </a:xfrm>
            <a:prstGeom prst="rect">
              <a:avLst/>
            </a:prstGeom>
          </p:spPr>
        </p:pic>
        <p:sp>
          <p:nvSpPr>
            <p:cNvPr id="13" name="TextBox 12">
              <a:extLst>
                <a:ext uri="{FF2B5EF4-FFF2-40B4-BE49-F238E27FC236}">
                  <a16:creationId xmlns:a16="http://schemas.microsoft.com/office/drawing/2014/main" id="{67A23F1D-4D59-4508-9788-0C94342437F4}"/>
                </a:ext>
              </a:extLst>
            </p:cNvPr>
            <p:cNvSpPr txBox="1"/>
            <p:nvPr/>
          </p:nvSpPr>
          <p:spPr>
            <a:xfrm>
              <a:off x="5625499" y="5976451"/>
              <a:ext cx="1872208" cy="369332"/>
            </a:xfrm>
            <a:prstGeom prst="rect">
              <a:avLst/>
            </a:prstGeom>
            <a:noFill/>
          </p:spPr>
          <p:txBody>
            <a:bodyPr wrap="square" rtlCol="0">
              <a:spAutoFit/>
            </a:bodyPr>
            <a:lstStyle/>
            <a:p>
              <a:pPr algn="ctr"/>
              <a:r>
                <a:rPr lang="en-US" dirty="0"/>
                <a:t>Output properties</a:t>
              </a:r>
            </a:p>
          </p:txBody>
        </p:sp>
      </p:grpSp>
    </p:spTree>
    <p:extLst>
      <p:ext uri="{BB962C8B-B14F-4D97-AF65-F5344CB8AC3E}">
        <p14:creationId xmlns:p14="http://schemas.microsoft.com/office/powerpoint/2010/main" val="2054193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46D1-80B7-451D-A6AE-5D46ED609D9D}"/>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39FECFD4-D180-4DCB-919F-707BAE27029D}"/>
              </a:ext>
            </a:extLst>
          </p:cNvPr>
          <p:cNvSpPr>
            <a:spLocks noGrp="1"/>
          </p:cNvSpPr>
          <p:nvPr>
            <p:ph type="body" sz="quarter" idx="10"/>
          </p:nvPr>
        </p:nvSpPr>
        <p:spPr>
          <a:xfrm>
            <a:off x="636000" y="923064"/>
            <a:ext cx="11042767" cy="429784"/>
          </a:xfrm>
        </p:spPr>
        <p:txBody>
          <a:bodyPr/>
          <a:lstStyle/>
          <a:p>
            <a:r>
              <a:rPr lang="en-US" dirty="0"/>
              <a:t>Specific FO Settings</a:t>
            </a:r>
            <a:endParaRPr lang="fr-FR" dirty="0"/>
          </a:p>
          <a:p>
            <a:endParaRPr lang="fr-FR" dirty="0"/>
          </a:p>
        </p:txBody>
      </p:sp>
      <p:sp>
        <p:nvSpPr>
          <p:cNvPr id="5" name="Content Placeholder 2">
            <a:extLst>
              <a:ext uri="{FF2B5EF4-FFF2-40B4-BE49-F238E27FC236}">
                <a16:creationId xmlns:a16="http://schemas.microsoft.com/office/drawing/2014/main" id="{4AFB6843-6D89-4752-A882-CE8033B97379}"/>
              </a:ext>
            </a:extLst>
          </p:cNvPr>
          <p:cNvSpPr txBox="1">
            <a:spLocks/>
          </p:cNvSpPr>
          <p:nvPr/>
        </p:nvSpPr>
        <p:spPr>
          <a:xfrm>
            <a:off x="638482" y="1484312"/>
            <a:ext cx="10127284" cy="4897437"/>
          </a:xfrm>
          <a:prstGeom prst="rect">
            <a:avLst/>
          </a:prstGeom>
        </p:spPr>
        <p:txBody>
          <a:bodyPr/>
          <a:lstStyle>
            <a:lvl1pPr algn="l" defTabSz="1087438" rtl="0" eaLnBrk="1" fontAlgn="base" hangingPunct="1">
              <a:lnSpc>
                <a:spcPct val="120000"/>
              </a:lnSpc>
              <a:spcBef>
                <a:spcPct val="0"/>
              </a:spcBef>
              <a:spcAft>
                <a:spcPct val="0"/>
              </a:spcAft>
              <a:buClr>
                <a:schemeClr val="tx2"/>
              </a:buClr>
              <a:buSzPct val="100000"/>
              <a:buFont typeface="Arial" panose="020B0604020202020204" pitchFamily="34" charset="0"/>
              <a:defRPr lang="fr-FR" sz="2400" kern="1200" dirty="0">
                <a:solidFill>
                  <a:schemeClr val="tx1"/>
                </a:solidFill>
                <a:latin typeface="+mj-lt"/>
                <a:ea typeface="+mn-ea"/>
                <a:cs typeface="+mn-cs"/>
              </a:defRPr>
            </a:lvl1pPr>
            <a:lvl2pPr marL="2159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2000" kern="1200" dirty="0">
                <a:solidFill>
                  <a:schemeClr val="tx1"/>
                </a:solidFill>
                <a:latin typeface="+mj-lt"/>
                <a:ea typeface="+mn-ea"/>
                <a:cs typeface="+mn-cs"/>
              </a:defRPr>
            </a:lvl2pPr>
            <a:lvl3pPr marL="431800" indent="215900" algn="l" defTabSz="1087438" rtl="0" eaLnBrk="1" fontAlgn="base" hangingPunct="1">
              <a:lnSpc>
                <a:spcPct val="120000"/>
              </a:lnSpc>
              <a:spcBef>
                <a:spcPct val="0"/>
              </a:spcBef>
              <a:spcAft>
                <a:spcPct val="0"/>
              </a:spcAft>
              <a:buClr>
                <a:schemeClr val="tx2"/>
              </a:buClr>
              <a:buFont typeface="Arial" panose="020B0604020202020204" pitchFamily="34" charset="0"/>
              <a:buChar char="•"/>
              <a:defRPr lang="fr-FR" sz="1800" kern="1200" dirty="0">
                <a:solidFill>
                  <a:schemeClr val="tx1"/>
                </a:solidFill>
                <a:latin typeface="+mj-lt"/>
                <a:ea typeface="+mn-ea"/>
                <a:cs typeface="+mn-cs"/>
              </a:defRPr>
            </a:lvl3pPr>
            <a:lvl4pPr marL="647700" indent="215900" algn="l" defTabSz="1087438" rtl="0" eaLnBrk="1" fontAlgn="base" hangingPunct="1">
              <a:lnSpc>
                <a:spcPct val="120000"/>
              </a:lnSpc>
              <a:spcBef>
                <a:spcPct val="0"/>
              </a:spcBef>
              <a:spcAft>
                <a:spcPct val="0"/>
              </a:spcAft>
              <a:buClr>
                <a:schemeClr val="tx2"/>
              </a:buClr>
              <a:buSzPct val="90000"/>
              <a:buFont typeface="Arial" panose="020B0604020202020204" pitchFamily="34" charset="0"/>
              <a:buChar char="•"/>
              <a:defRPr lang="fr-FR" sz="1600" kern="1200" dirty="0">
                <a:solidFill>
                  <a:schemeClr val="tx1"/>
                </a:solidFill>
                <a:latin typeface="+mj-lt"/>
                <a:ea typeface="+mn-ea"/>
                <a:cs typeface="+mn-cs"/>
              </a:defRPr>
            </a:lvl4pPr>
            <a:lvl5pPr marL="863600" indent="215900" algn="l" defTabSz="1087438" rtl="0" eaLnBrk="1" fontAlgn="base" hangingPunct="1">
              <a:lnSpc>
                <a:spcPct val="120000"/>
              </a:lnSpc>
              <a:spcBef>
                <a:spcPct val="0"/>
              </a:spcBef>
              <a:spcAft>
                <a:spcPct val="0"/>
              </a:spcAft>
              <a:buClr>
                <a:schemeClr val="tx2"/>
              </a:buClr>
              <a:buSzPct val="82000"/>
              <a:buFont typeface="Arial" panose="020B0604020202020204" pitchFamily="34" charset="0"/>
              <a:buChar char="•"/>
              <a:defRPr lang="fr-FR" sz="1600" i="1" kern="1200" dirty="0">
                <a:solidFill>
                  <a:schemeClr val="tx1"/>
                </a:solidFill>
                <a:latin typeface="+mj-lt"/>
                <a:ea typeface="+mn-ea"/>
                <a:cs typeface="+mn-cs"/>
              </a:defRPr>
            </a:lvl5pPr>
            <a:lvl6pPr marL="2992324"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38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0442"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4499" indent="-272031" algn="l" defTabSz="108811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US" sz="1800" dirty="0"/>
              <a:t>In Edit view mode, right click &gt; Breakdown settings… or right click &gt; Output settings…</a:t>
            </a:r>
          </a:p>
          <a:p>
            <a:r>
              <a:rPr lang="en-US" sz="1800" dirty="0"/>
              <a:t>These settings are specific to the field and to the context (e.g. Simulation).</a:t>
            </a:r>
          </a:p>
        </p:txBody>
      </p:sp>
      <p:sp>
        <p:nvSpPr>
          <p:cNvPr id="6" name="Content Placeholder 2">
            <a:extLst>
              <a:ext uri="{FF2B5EF4-FFF2-40B4-BE49-F238E27FC236}">
                <a16:creationId xmlns:a16="http://schemas.microsoft.com/office/drawing/2014/main" id="{8989E6E2-9BE0-4D29-81EC-CE741F374EE4}"/>
              </a:ext>
            </a:extLst>
          </p:cNvPr>
          <p:cNvSpPr txBox="1">
            <a:spLocks/>
          </p:cNvSpPr>
          <p:nvPr/>
        </p:nvSpPr>
        <p:spPr>
          <a:xfrm>
            <a:off x="698702" y="2222117"/>
            <a:ext cx="9111215" cy="400794"/>
          </a:xfrm>
          <a:prstGeom prst="rect">
            <a:avLst/>
          </a:prstGeom>
        </p:spPr>
        <p:txBody>
          <a:bodyPr vert="horz" lIns="36000" tIns="0" rIns="36000" bIns="0" rtlCol="0">
            <a:normAutofit/>
          </a:bodyPr>
          <a:lstStyle>
            <a:lvl1pPr marL="0" indent="0" algn="l" defTabSz="914400" rtl="0" eaLnBrk="1" latinLnBrk="0" hangingPunct="1">
              <a:spcBef>
                <a:spcPts val="600"/>
              </a:spcBef>
              <a:buClr>
                <a:schemeClr val="tx2"/>
              </a:buClr>
              <a:buSzPct val="80000"/>
              <a:buFont typeface="Arial" pitchFamily="34" charset="0"/>
              <a:buNone/>
              <a:defRPr sz="1800" b="0" kern="1200">
                <a:solidFill>
                  <a:schemeClr val="tx2">
                    <a:lumMod val="50000"/>
                  </a:schemeClr>
                </a:solidFill>
                <a:latin typeface="Gill Sans MT" pitchFamily="34" charset="0"/>
                <a:ea typeface="+mn-ea"/>
                <a:cs typeface="+mn-cs"/>
              </a:defRPr>
            </a:lvl1pPr>
            <a:lvl2pPr marL="432000" indent="-180000" algn="l" defTabSz="914400" rtl="0" eaLnBrk="1" latinLnBrk="0" hangingPunct="1">
              <a:spcBef>
                <a:spcPts val="600"/>
              </a:spcBef>
              <a:buClr>
                <a:schemeClr val="tx2"/>
              </a:buClr>
              <a:buSzPct val="130000"/>
              <a:buFont typeface="Wingdings" pitchFamily="2" charset="2"/>
              <a:buChar char="§"/>
              <a:defRPr sz="1600" kern="1200">
                <a:solidFill>
                  <a:schemeClr val="tx2">
                    <a:lumMod val="50000"/>
                  </a:schemeClr>
                </a:solidFill>
                <a:latin typeface="Gill Sans MT" pitchFamily="34" charset="0"/>
                <a:ea typeface="+mn-ea"/>
                <a:cs typeface="+mn-cs"/>
              </a:defRPr>
            </a:lvl2pPr>
            <a:lvl3pPr marL="612000" indent="-180000" algn="l" defTabSz="914400" rtl="0" eaLnBrk="1" latinLnBrk="0" hangingPunct="1">
              <a:spcBef>
                <a:spcPts val="900"/>
              </a:spcBef>
              <a:buClr>
                <a:schemeClr val="accent4"/>
              </a:buClr>
              <a:buSzPct val="70000"/>
              <a:buFont typeface="Wingdings" pitchFamily="2" charset="2"/>
              <a:buChar char=""/>
              <a:defRPr sz="1400" kern="1200">
                <a:solidFill>
                  <a:schemeClr val="tx1"/>
                </a:solidFill>
                <a:latin typeface="Gill Sans MT" pitchFamily="34" charset="0"/>
                <a:ea typeface="+mn-ea"/>
                <a:cs typeface="+mn-cs"/>
              </a:defRPr>
            </a:lvl3pPr>
            <a:lvl4pPr marL="792000" indent="-180000" algn="l" defTabSz="914400" rtl="0" eaLnBrk="1" latinLnBrk="0" hangingPunct="1">
              <a:spcBef>
                <a:spcPts val="600"/>
              </a:spcBef>
              <a:buClr>
                <a:schemeClr val="accent4"/>
              </a:buClr>
              <a:buSzPct val="70000"/>
              <a:buFont typeface="Wingdings" pitchFamily="2" charset="2"/>
              <a:buChar char=""/>
              <a:defRPr sz="1300" kern="1200">
                <a:solidFill>
                  <a:schemeClr val="tx1"/>
                </a:solidFill>
                <a:latin typeface="Gill Sans MT" pitchFamily="34" charset="0"/>
                <a:ea typeface="+mn-ea"/>
                <a:cs typeface="+mn-cs"/>
              </a:defRPr>
            </a:lvl4pPr>
            <a:lvl5pPr marL="972000" indent="-180000" algn="l" defTabSz="914400" rtl="0" eaLnBrk="1" latinLnBrk="0" hangingPunct="1">
              <a:spcBef>
                <a:spcPts val="300"/>
              </a:spcBef>
              <a:buClr>
                <a:schemeClr val="accent4"/>
              </a:buClr>
              <a:buFont typeface="Symbol" pitchFamily="18" charset="2"/>
              <a:buChar char=""/>
              <a:defRPr sz="1200" kern="1200">
                <a:solidFill>
                  <a:schemeClr val="tx1"/>
                </a:solidFill>
                <a:latin typeface="Gill Sans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2"/>
                </a:solidFill>
                <a:latin typeface="+mn-lt"/>
              </a:rPr>
              <a:t>Set date fields to bucketed/pillar set mode:</a:t>
            </a:r>
          </a:p>
          <a:p>
            <a:endParaRPr lang="en-US" dirty="0"/>
          </a:p>
        </p:txBody>
      </p:sp>
      <p:pic>
        <p:nvPicPr>
          <p:cNvPr id="7" name="Picture 6">
            <a:extLst>
              <a:ext uri="{FF2B5EF4-FFF2-40B4-BE49-F238E27FC236}">
                <a16:creationId xmlns:a16="http://schemas.microsoft.com/office/drawing/2014/main" id="{C86317C6-3B9E-476C-B2F0-1388AC1251BC}"/>
              </a:ext>
            </a:extLst>
          </p:cNvPr>
          <p:cNvPicPr>
            <a:picLocks noChangeAspect="1"/>
          </p:cNvPicPr>
          <p:nvPr/>
        </p:nvPicPr>
        <p:blipFill rotWithShape="1">
          <a:blip r:embed="rId2">
            <a:extLst>
              <a:ext uri="{28A0092B-C50C-407E-A947-70E740481C1C}">
                <a14:useLocalDpi xmlns:a14="http://schemas.microsoft.com/office/drawing/2010/main" val="0"/>
              </a:ext>
            </a:extLst>
          </a:blip>
          <a:srcRect b="65556"/>
          <a:stretch/>
        </p:blipFill>
        <p:spPr>
          <a:xfrm>
            <a:off x="951417" y="2550903"/>
            <a:ext cx="1624496" cy="2047478"/>
          </a:xfrm>
          <a:prstGeom prst="rect">
            <a:avLst/>
          </a:prstGeom>
        </p:spPr>
      </p:pic>
      <p:pic>
        <p:nvPicPr>
          <p:cNvPr id="8" name="Picture 7">
            <a:extLst>
              <a:ext uri="{FF2B5EF4-FFF2-40B4-BE49-F238E27FC236}">
                <a16:creationId xmlns:a16="http://schemas.microsoft.com/office/drawing/2014/main" id="{9738CDF8-155B-4322-99BE-F9F1AFEB3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941" y="2550903"/>
            <a:ext cx="1488248" cy="1743318"/>
          </a:xfrm>
          <a:prstGeom prst="rect">
            <a:avLst/>
          </a:prstGeom>
        </p:spPr>
      </p:pic>
      <p:cxnSp>
        <p:nvCxnSpPr>
          <p:cNvPr id="9" name="Straight Arrow Connector 8">
            <a:extLst>
              <a:ext uri="{FF2B5EF4-FFF2-40B4-BE49-F238E27FC236}">
                <a16:creationId xmlns:a16="http://schemas.microsoft.com/office/drawing/2014/main" id="{CEDAC4C2-272C-47FF-A145-FE99F510B8F6}"/>
              </a:ext>
            </a:extLst>
          </p:cNvPr>
          <p:cNvCxnSpPr/>
          <p:nvPr/>
        </p:nvCxnSpPr>
        <p:spPr>
          <a:xfrm>
            <a:off x="2575912" y="3126967"/>
            <a:ext cx="10690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58BCEBB3-5E86-4CE5-8779-279707C4DACF}"/>
              </a:ext>
            </a:extLst>
          </p:cNvPr>
          <p:cNvPicPr>
            <a:picLocks noChangeAspect="1"/>
          </p:cNvPicPr>
          <p:nvPr/>
        </p:nvPicPr>
        <p:blipFill rotWithShape="1">
          <a:blip r:embed="rId4">
            <a:extLst>
              <a:ext uri="{28A0092B-C50C-407E-A947-70E740481C1C}">
                <a14:useLocalDpi xmlns:a14="http://schemas.microsoft.com/office/drawing/2010/main" val="0"/>
              </a:ext>
            </a:extLst>
          </a:blip>
          <a:srcRect b="47899"/>
          <a:stretch/>
        </p:blipFill>
        <p:spPr>
          <a:xfrm>
            <a:off x="934729" y="4951897"/>
            <a:ext cx="1938914" cy="1662708"/>
          </a:xfrm>
          <a:prstGeom prst="rect">
            <a:avLst/>
          </a:prstGeom>
        </p:spPr>
      </p:pic>
      <p:pic>
        <p:nvPicPr>
          <p:cNvPr id="11" name="Picture 10">
            <a:extLst>
              <a:ext uri="{FF2B5EF4-FFF2-40B4-BE49-F238E27FC236}">
                <a16:creationId xmlns:a16="http://schemas.microsoft.com/office/drawing/2014/main" id="{CAC71729-DB23-4723-A71C-5A9C83452B5C}"/>
              </a:ext>
            </a:extLst>
          </p:cNvPr>
          <p:cNvPicPr>
            <a:picLocks noChangeAspect="1"/>
          </p:cNvPicPr>
          <p:nvPr/>
        </p:nvPicPr>
        <p:blipFill rotWithShape="1">
          <a:blip r:embed="rId5">
            <a:extLst>
              <a:ext uri="{28A0092B-C50C-407E-A947-70E740481C1C}">
                <a14:useLocalDpi xmlns:a14="http://schemas.microsoft.com/office/drawing/2010/main" val="0"/>
              </a:ext>
            </a:extLst>
          </a:blip>
          <a:srcRect b="47934"/>
          <a:stretch/>
        </p:blipFill>
        <p:spPr>
          <a:xfrm>
            <a:off x="3628253" y="4951897"/>
            <a:ext cx="1959876" cy="1661594"/>
          </a:xfrm>
          <a:prstGeom prst="rect">
            <a:avLst/>
          </a:prstGeom>
        </p:spPr>
      </p:pic>
      <p:cxnSp>
        <p:nvCxnSpPr>
          <p:cNvPr id="12" name="Straight Arrow Connector 11">
            <a:extLst>
              <a:ext uri="{FF2B5EF4-FFF2-40B4-BE49-F238E27FC236}">
                <a16:creationId xmlns:a16="http://schemas.microsoft.com/office/drawing/2014/main" id="{6E63ED17-DE61-485E-A748-FAE59E1F8888}"/>
              </a:ext>
            </a:extLst>
          </p:cNvPr>
          <p:cNvCxnSpPr>
            <a:stCxn id="10" idx="3"/>
            <a:endCxn id="11" idx="1"/>
          </p:cNvCxnSpPr>
          <p:nvPr/>
        </p:nvCxnSpPr>
        <p:spPr>
          <a:xfrm flipV="1">
            <a:off x="2873643" y="5782695"/>
            <a:ext cx="754610" cy="5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 name="Picture 2">
            <a:extLst>
              <a:ext uri="{FF2B5EF4-FFF2-40B4-BE49-F238E27FC236}">
                <a16:creationId xmlns:a16="http://schemas.microsoft.com/office/drawing/2014/main" id="{B6BAC9DF-540C-4198-804E-CE81C0D64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8267" y="2550903"/>
            <a:ext cx="4338741" cy="186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CC03241D-9A51-4152-8C53-CDF950892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6818" y="4951898"/>
            <a:ext cx="1901383" cy="1605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a:extLst>
              <a:ext uri="{FF2B5EF4-FFF2-40B4-BE49-F238E27FC236}">
                <a16:creationId xmlns:a16="http://schemas.microsoft.com/office/drawing/2014/main" id="{3A29F93E-7AEB-4478-947D-2868B4391835}"/>
              </a:ext>
            </a:extLst>
          </p:cNvPr>
          <p:cNvSpPr/>
          <p:nvPr/>
        </p:nvSpPr>
        <p:spPr>
          <a:xfrm>
            <a:off x="698702" y="4670389"/>
            <a:ext cx="4069139" cy="369332"/>
          </a:xfrm>
          <a:prstGeom prst="rect">
            <a:avLst/>
          </a:prstGeom>
        </p:spPr>
        <p:txBody>
          <a:bodyPr vert="horz" lIns="36000" tIns="0" rIns="36000" bIns="0" rtlCol="0">
            <a:normAutofit/>
          </a:bodyPr>
          <a:lstStyle/>
          <a:p>
            <a:pPr>
              <a:spcBef>
                <a:spcPts val="600"/>
              </a:spcBef>
              <a:buClr>
                <a:schemeClr val="tx2"/>
              </a:buClr>
              <a:buSzPct val="80000"/>
            </a:pPr>
            <a:r>
              <a:rPr lang="en-US" b="1" dirty="0">
                <a:solidFill>
                  <a:schemeClr val="accent2"/>
                </a:solidFill>
              </a:rPr>
              <a:t>Convert values to a specific currency:</a:t>
            </a:r>
          </a:p>
        </p:txBody>
      </p:sp>
    </p:spTree>
    <p:extLst>
      <p:ext uri="{BB962C8B-B14F-4D97-AF65-F5344CB8AC3E}">
        <p14:creationId xmlns:p14="http://schemas.microsoft.com/office/powerpoint/2010/main" val="4098334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83D82CB-BE0A-44CB-B92A-761BFC224A1C}"/>
              </a:ext>
            </a:extLst>
          </p:cNvPr>
          <p:cNvSpPr>
            <a:spLocks noGrp="1"/>
          </p:cNvSpPr>
          <p:nvPr>
            <p:ph sz="quarter" idx="14"/>
          </p:nvPr>
        </p:nvSpPr>
        <p:spPr/>
        <p:txBody>
          <a:bodyPr/>
          <a:lstStyle/>
          <a:p>
            <a:pPr>
              <a:buClr>
                <a:schemeClr val="tx2"/>
              </a:buClr>
            </a:pPr>
            <a:r>
              <a:rPr lang="en-US" sz="2400" b="0" dirty="0"/>
              <a:t>Customize a view.</a:t>
            </a:r>
          </a:p>
          <a:p>
            <a:endParaRPr lang="fr-FR" dirty="0"/>
          </a:p>
        </p:txBody>
      </p:sp>
      <p:sp>
        <p:nvSpPr>
          <p:cNvPr id="2" name="Title 1">
            <a:extLst>
              <a:ext uri="{FF2B5EF4-FFF2-40B4-BE49-F238E27FC236}">
                <a16:creationId xmlns:a16="http://schemas.microsoft.com/office/drawing/2014/main" id="{869EEAE9-C234-4375-B7E0-94B302238ACC}"/>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D918A625-C265-406C-8243-75D147119AA8}"/>
              </a:ext>
            </a:extLst>
          </p:cNvPr>
          <p:cNvSpPr>
            <a:spLocks noGrp="1"/>
          </p:cNvSpPr>
          <p:nvPr>
            <p:ph type="body" sz="quarter" idx="10"/>
          </p:nvPr>
        </p:nvSpPr>
        <p:spPr/>
        <p:txBody>
          <a:bodyPr/>
          <a:lstStyle/>
          <a:p>
            <a:r>
              <a:rPr lang="fr-FR" dirty="0"/>
              <a:t>Practice 3: FO Settings</a:t>
            </a:r>
          </a:p>
          <a:p>
            <a:endParaRPr lang="fr-FR" dirty="0"/>
          </a:p>
        </p:txBody>
      </p:sp>
      <p:sp>
        <p:nvSpPr>
          <p:cNvPr id="8" name="TextBox 7">
            <a:extLst>
              <a:ext uri="{FF2B5EF4-FFF2-40B4-BE49-F238E27FC236}">
                <a16:creationId xmlns:a16="http://schemas.microsoft.com/office/drawing/2014/main" id="{47A6DB2A-D599-4B4C-AA55-04D4D7B6D34F}"/>
              </a:ext>
            </a:extLst>
          </p:cNvPr>
          <p:cNvSpPr txBox="1"/>
          <p:nvPr/>
        </p:nvSpPr>
        <p:spPr>
          <a:xfrm>
            <a:off x="636000" y="2379309"/>
            <a:ext cx="7744364" cy="1200329"/>
          </a:xfrm>
          <a:prstGeom prst="rect">
            <a:avLst/>
          </a:prstGeom>
          <a:noFill/>
        </p:spPr>
        <p:txBody>
          <a:bodyPr wrap="square">
            <a:spAutoFit/>
          </a:bodyPr>
          <a:lstStyle/>
          <a:p>
            <a:pPr marL="342900" indent="-342900">
              <a:buClr>
                <a:schemeClr val="tx2"/>
              </a:buClr>
              <a:buFont typeface="+mj-lt"/>
              <a:buAutoNum type="arabicPeriod"/>
            </a:pPr>
            <a:r>
              <a:rPr lang="en-US" b="0" dirty="0">
                <a:latin typeface="+mj-lt"/>
              </a:rPr>
              <a:t>In the top view of the “Bond and Futures position” tab, change the “Duration” display to “All data” instead of buckets.</a:t>
            </a:r>
          </a:p>
          <a:p>
            <a:pPr marL="342900" indent="-342900">
              <a:buClr>
                <a:schemeClr val="tx2"/>
              </a:buClr>
              <a:buFont typeface="+mj-lt"/>
              <a:buAutoNum type="arabicPeriod"/>
            </a:pPr>
            <a:endParaRPr lang="en-US" b="0" dirty="0">
              <a:latin typeface="+mj-lt"/>
            </a:endParaRPr>
          </a:p>
          <a:p>
            <a:pPr marL="342900" indent="-342900">
              <a:buClr>
                <a:schemeClr val="tx2"/>
              </a:buClr>
              <a:buFont typeface="+mj-lt"/>
              <a:buAutoNum type="arabicPeriod"/>
            </a:pPr>
            <a:r>
              <a:rPr lang="en-US" b="0" dirty="0">
                <a:latin typeface="+mj-lt"/>
              </a:rPr>
              <a:t>Change the “Notional&lt;USD&gt;” currency to EUR instead of USD.</a:t>
            </a:r>
          </a:p>
        </p:txBody>
      </p:sp>
    </p:spTree>
    <p:extLst>
      <p:ext uri="{BB962C8B-B14F-4D97-AF65-F5344CB8AC3E}">
        <p14:creationId xmlns:p14="http://schemas.microsoft.com/office/powerpoint/2010/main" val="3852290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5F05A8-3839-4FC8-B5E1-9276E6FBEC6D}"/>
              </a:ext>
            </a:extLst>
          </p:cNvPr>
          <p:cNvSpPr>
            <a:spLocks noGrp="1"/>
          </p:cNvSpPr>
          <p:nvPr>
            <p:ph type="body" sz="quarter" idx="11"/>
          </p:nvPr>
        </p:nvSpPr>
        <p:spPr/>
        <p:txBody>
          <a:bodyPr/>
          <a:lstStyle/>
          <a:p>
            <a:r>
              <a:rPr lang="en-GB" dirty="0">
                <a:solidFill>
                  <a:schemeClr val="tx2"/>
                </a:solidFill>
              </a:rPr>
              <a:t>Introduction to the Viewer?</a:t>
            </a:r>
          </a:p>
          <a:p>
            <a:endParaRPr lang="en-GB" sz="2000" kern="1200" dirty="0">
              <a:solidFill>
                <a:schemeClr val="bg1"/>
              </a:solidFill>
              <a:latin typeface="+mn-lt"/>
              <a:ea typeface="+mn-ea"/>
              <a:cs typeface="+mn-cs"/>
            </a:endParaRPr>
          </a:p>
        </p:txBody>
      </p:sp>
      <p:sp>
        <p:nvSpPr>
          <p:cNvPr id="4" name="Text Placeholder 3">
            <a:extLst>
              <a:ext uri="{FF2B5EF4-FFF2-40B4-BE49-F238E27FC236}">
                <a16:creationId xmlns:a16="http://schemas.microsoft.com/office/drawing/2014/main" id="{CA7C18DA-D159-492B-BE1B-6A1560AF6A25}"/>
              </a:ext>
            </a:extLst>
          </p:cNvPr>
          <p:cNvSpPr>
            <a:spLocks noGrp="1"/>
          </p:cNvSpPr>
          <p:nvPr>
            <p:ph type="body" sz="quarter" idx="12"/>
          </p:nvPr>
        </p:nvSpPr>
        <p:spPr/>
        <p:txBody>
          <a:bodyPr/>
          <a:lstStyle/>
          <a:p>
            <a:r>
              <a:rPr lang="en-US" dirty="0"/>
              <a:t>Agenda</a:t>
            </a:r>
            <a:endParaRPr lang="fr-FR" dirty="0"/>
          </a:p>
        </p:txBody>
      </p:sp>
      <p:sp>
        <p:nvSpPr>
          <p:cNvPr id="5" name="Text Placeholder 4">
            <a:extLst>
              <a:ext uri="{FF2B5EF4-FFF2-40B4-BE49-F238E27FC236}">
                <a16:creationId xmlns:a16="http://schemas.microsoft.com/office/drawing/2014/main" id="{2D771858-30E3-491F-8822-3FEE982D39F6}"/>
              </a:ext>
            </a:extLst>
          </p:cNvPr>
          <p:cNvSpPr>
            <a:spLocks noGrp="1"/>
          </p:cNvSpPr>
          <p:nvPr>
            <p:ph type="body" sz="quarter" idx="13"/>
          </p:nvPr>
        </p:nvSpPr>
        <p:spPr/>
        <p:txBody>
          <a:bodyPr/>
          <a:lstStyle/>
          <a:p>
            <a:r>
              <a:rPr lang="fr-FR" dirty="0" err="1"/>
              <a:t>View</a:t>
            </a:r>
            <a:r>
              <a:rPr lang="fr-FR" dirty="0"/>
              <a:t> </a:t>
            </a:r>
            <a:r>
              <a:rPr lang="fr-FR" dirty="0" err="1"/>
              <a:t>Customization</a:t>
            </a:r>
            <a:endParaRPr lang="fr-FR" dirty="0"/>
          </a:p>
        </p:txBody>
      </p:sp>
    </p:spTree>
    <p:extLst>
      <p:ext uri="{BB962C8B-B14F-4D97-AF65-F5344CB8AC3E}">
        <p14:creationId xmlns:p14="http://schemas.microsoft.com/office/powerpoint/2010/main" val="427560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0BB5274D-81CD-48B3-8BFE-95D4B26C91E1}"/>
              </a:ext>
            </a:extLst>
          </p:cNvPr>
          <p:cNvSpPr>
            <a:spLocks noGrp="1"/>
          </p:cNvSpPr>
          <p:nvPr>
            <p:ph type="body" sz="quarter" idx="10"/>
          </p:nvPr>
        </p:nvSpPr>
        <p:spPr>
          <a:xfrm>
            <a:off x="636000" y="923064"/>
            <a:ext cx="11042767" cy="856838"/>
          </a:xfrm>
        </p:spPr>
        <p:txBody>
          <a:bodyPr/>
          <a:lstStyle/>
          <a:p>
            <a:r>
              <a:rPr lang="en-US" dirty="0"/>
              <a:t>Format</a:t>
            </a:r>
            <a:endParaRPr lang="fr-FR" dirty="0"/>
          </a:p>
          <a:p>
            <a:endParaRPr lang="fr-FR" dirty="0"/>
          </a:p>
        </p:txBody>
      </p:sp>
      <p:graphicFrame>
        <p:nvGraphicFramePr>
          <p:cNvPr id="5" name="Content Placeholder 3">
            <a:extLst>
              <a:ext uri="{FF2B5EF4-FFF2-40B4-BE49-F238E27FC236}">
                <a16:creationId xmlns:a16="http://schemas.microsoft.com/office/drawing/2014/main" id="{4C5BB08F-3CFD-4E84-BE26-EE945E81D2C5}"/>
              </a:ext>
            </a:extLst>
          </p:cNvPr>
          <p:cNvGraphicFramePr>
            <a:graphicFrameLocks/>
          </p:cNvGraphicFramePr>
          <p:nvPr>
            <p:extLst>
              <p:ext uri="{D42A27DB-BD31-4B8C-83A1-F6EECF244321}">
                <p14:modId xmlns:p14="http://schemas.microsoft.com/office/powerpoint/2010/main" val="2143601867"/>
              </p:ext>
            </p:extLst>
          </p:nvPr>
        </p:nvGraphicFramePr>
        <p:xfrm>
          <a:off x="-417693" y="1414800"/>
          <a:ext cx="9111600" cy="452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51E69DCA-6B33-46A8-A2F3-92305DE22535}"/>
              </a:ext>
            </a:extLst>
          </p:cNvPr>
          <p:cNvGrpSpPr/>
          <p:nvPr/>
        </p:nvGrpSpPr>
        <p:grpSpPr>
          <a:xfrm>
            <a:off x="5854245" y="2132856"/>
            <a:ext cx="4989761" cy="3823003"/>
            <a:chOff x="4572000" y="2204864"/>
            <a:chExt cx="4077269" cy="3436810"/>
          </a:xfrm>
        </p:grpSpPr>
        <p:pic>
          <p:nvPicPr>
            <p:cNvPr id="7" name="Picture 6">
              <a:extLst>
                <a:ext uri="{FF2B5EF4-FFF2-40B4-BE49-F238E27FC236}">
                  <a16:creationId xmlns:a16="http://schemas.microsoft.com/office/drawing/2014/main" id="{6DF73E97-74ED-42FC-89DF-F8CC6B0C07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2204864"/>
              <a:ext cx="4077269" cy="3067478"/>
            </a:xfrm>
            <a:prstGeom prst="rect">
              <a:avLst/>
            </a:prstGeom>
          </p:spPr>
        </p:pic>
        <p:sp>
          <p:nvSpPr>
            <p:cNvPr id="8" name="TextBox 7">
              <a:extLst>
                <a:ext uri="{FF2B5EF4-FFF2-40B4-BE49-F238E27FC236}">
                  <a16:creationId xmlns:a16="http://schemas.microsoft.com/office/drawing/2014/main" id="{47C0B084-3B2A-4ED4-9368-615DBD51EDDA}"/>
                </a:ext>
              </a:extLst>
            </p:cNvPr>
            <p:cNvSpPr txBox="1"/>
            <p:nvPr/>
          </p:nvSpPr>
          <p:spPr>
            <a:xfrm>
              <a:off x="5902655" y="5272342"/>
              <a:ext cx="1415956" cy="369332"/>
            </a:xfrm>
            <a:prstGeom prst="rect">
              <a:avLst/>
            </a:prstGeom>
            <a:noFill/>
          </p:spPr>
          <p:txBody>
            <a:bodyPr wrap="none" rtlCol="0">
              <a:spAutoFit/>
            </a:bodyPr>
            <a:lstStyle/>
            <a:p>
              <a:pPr algn="ctr"/>
              <a:r>
                <a:rPr lang="fr-FR" dirty="0"/>
                <a:t>Default format</a:t>
              </a:r>
            </a:p>
          </p:txBody>
        </p:sp>
      </p:grpSp>
      <p:sp>
        <p:nvSpPr>
          <p:cNvPr id="9" name="Rectangle 8">
            <a:extLst>
              <a:ext uri="{FF2B5EF4-FFF2-40B4-BE49-F238E27FC236}">
                <a16:creationId xmlns:a16="http://schemas.microsoft.com/office/drawing/2014/main" id="{57F5FD92-9FF5-4388-B0B6-6D7D41C6998D}"/>
              </a:ext>
            </a:extLst>
          </p:cNvPr>
          <p:cNvSpPr/>
          <p:nvPr/>
        </p:nvSpPr>
        <p:spPr>
          <a:xfrm>
            <a:off x="3621997" y="6165304"/>
            <a:ext cx="5207516" cy="369332"/>
          </a:xfrm>
          <a:prstGeom prst="rect">
            <a:avLst/>
          </a:prstGeom>
        </p:spPr>
        <p:txBody>
          <a:bodyPr wrap="none">
            <a:spAutoFit/>
          </a:bodyPr>
          <a:lstStyle/>
          <a:p>
            <a:r>
              <a:rPr lang="en-US" dirty="0">
                <a:latin typeface="+mj-lt"/>
              </a:rPr>
              <a:t>Change the appearance of your view with Formatting.</a:t>
            </a:r>
          </a:p>
        </p:txBody>
      </p:sp>
    </p:spTree>
    <p:extLst>
      <p:ext uri="{BB962C8B-B14F-4D97-AF65-F5344CB8AC3E}">
        <p14:creationId xmlns:p14="http://schemas.microsoft.com/office/powerpoint/2010/main" val="3219977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9DED-892A-4CD7-9BA5-78B637AEDEA0}"/>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40B352E7-47D7-4037-8885-95E0F28A280D}"/>
              </a:ext>
            </a:extLst>
          </p:cNvPr>
          <p:cNvSpPr>
            <a:spLocks noGrp="1"/>
          </p:cNvSpPr>
          <p:nvPr>
            <p:ph type="body" sz="quarter" idx="10"/>
          </p:nvPr>
        </p:nvSpPr>
        <p:spPr>
          <a:xfrm>
            <a:off x="636000" y="923064"/>
            <a:ext cx="11042767" cy="856838"/>
          </a:xfrm>
        </p:spPr>
        <p:txBody>
          <a:bodyPr/>
          <a:lstStyle/>
          <a:p>
            <a:r>
              <a:rPr lang="fr-FR" dirty="0" err="1"/>
              <a:t>View</a:t>
            </a:r>
            <a:r>
              <a:rPr lang="fr-FR" dirty="0"/>
              <a:t> Format</a:t>
            </a:r>
          </a:p>
          <a:p>
            <a:endParaRPr lang="fr-FR" dirty="0"/>
          </a:p>
        </p:txBody>
      </p:sp>
      <p:grpSp>
        <p:nvGrpSpPr>
          <p:cNvPr id="5" name="Group 4">
            <a:extLst>
              <a:ext uri="{FF2B5EF4-FFF2-40B4-BE49-F238E27FC236}">
                <a16:creationId xmlns:a16="http://schemas.microsoft.com/office/drawing/2014/main" id="{7702BD6E-33EB-482F-A247-3551BD0F4D17}"/>
              </a:ext>
            </a:extLst>
          </p:cNvPr>
          <p:cNvGrpSpPr/>
          <p:nvPr/>
        </p:nvGrpSpPr>
        <p:grpSpPr>
          <a:xfrm>
            <a:off x="5249168" y="1479276"/>
            <a:ext cx="5282231" cy="4913392"/>
            <a:chOff x="4067944" y="1628800"/>
            <a:chExt cx="4801270" cy="4913392"/>
          </a:xfrm>
        </p:grpSpPr>
        <p:pic>
          <p:nvPicPr>
            <p:cNvPr id="6" name="Picture 5">
              <a:extLst>
                <a:ext uri="{FF2B5EF4-FFF2-40B4-BE49-F238E27FC236}">
                  <a16:creationId xmlns:a16="http://schemas.microsoft.com/office/drawing/2014/main" id="{7DC64512-7C00-4199-92BD-A22514EE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1628800"/>
              <a:ext cx="4801270" cy="4544060"/>
            </a:xfrm>
            <a:prstGeom prst="rect">
              <a:avLst/>
            </a:prstGeom>
          </p:spPr>
        </p:pic>
        <p:sp>
          <p:nvSpPr>
            <p:cNvPr id="7" name="TextBox 6">
              <a:extLst>
                <a:ext uri="{FF2B5EF4-FFF2-40B4-BE49-F238E27FC236}">
                  <a16:creationId xmlns:a16="http://schemas.microsoft.com/office/drawing/2014/main" id="{A9F9E892-A99B-4965-8E40-C9DF6B5E15D2}"/>
                </a:ext>
              </a:extLst>
            </p:cNvPr>
            <p:cNvSpPr txBox="1"/>
            <p:nvPr/>
          </p:nvSpPr>
          <p:spPr>
            <a:xfrm>
              <a:off x="5859796" y="6172860"/>
              <a:ext cx="1217565" cy="369332"/>
            </a:xfrm>
            <a:prstGeom prst="rect">
              <a:avLst/>
            </a:prstGeom>
            <a:noFill/>
          </p:spPr>
          <p:txBody>
            <a:bodyPr wrap="none" rtlCol="0">
              <a:spAutoFit/>
            </a:bodyPr>
            <a:lstStyle/>
            <a:p>
              <a:pPr algn="ctr"/>
              <a:r>
                <a:rPr lang="fr-FR" dirty="0" err="1">
                  <a:latin typeface="+mj-lt"/>
                </a:rPr>
                <a:t>View</a:t>
              </a:r>
              <a:r>
                <a:rPr lang="fr-FR" dirty="0">
                  <a:latin typeface="+mj-lt"/>
                </a:rPr>
                <a:t> format</a:t>
              </a:r>
              <a:endParaRPr lang="en-US" dirty="0">
                <a:latin typeface="+mj-lt"/>
              </a:endParaRPr>
            </a:p>
          </p:txBody>
        </p:sp>
      </p:grpSp>
      <p:graphicFrame>
        <p:nvGraphicFramePr>
          <p:cNvPr id="8" name="Content Placeholder 3">
            <a:extLst>
              <a:ext uri="{FF2B5EF4-FFF2-40B4-BE49-F238E27FC236}">
                <a16:creationId xmlns:a16="http://schemas.microsoft.com/office/drawing/2014/main" id="{BEC7CC8E-10E3-4B0C-87CA-C9E10755B03E}"/>
              </a:ext>
            </a:extLst>
          </p:cNvPr>
          <p:cNvGraphicFramePr>
            <a:graphicFrameLocks/>
          </p:cNvGraphicFramePr>
          <p:nvPr>
            <p:extLst>
              <p:ext uri="{D42A27DB-BD31-4B8C-83A1-F6EECF244321}">
                <p14:modId xmlns:p14="http://schemas.microsoft.com/office/powerpoint/2010/main" val="1318569142"/>
              </p:ext>
            </p:extLst>
          </p:nvPr>
        </p:nvGraphicFramePr>
        <p:xfrm>
          <a:off x="-972276" y="1634608"/>
          <a:ext cx="9111600" cy="452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ular Callout 4">
            <a:extLst>
              <a:ext uri="{FF2B5EF4-FFF2-40B4-BE49-F238E27FC236}">
                <a16:creationId xmlns:a16="http://schemas.microsoft.com/office/drawing/2014/main" id="{50A77C8B-4327-46FE-9167-05CF6E66B8D0}"/>
              </a:ext>
            </a:extLst>
          </p:cNvPr>
          <p:cNvSpPr/>
          <p:nvPr/>
        </p:nvSpPr>
        <p:spPr>
          <a:xfrm>
            <a:off x="4536177" y="4411717"/>
            <a:ext cx="3881844" cy="1368152"/>
          </a:xfrm>
          <a:prstGeom prst="wedgeRectCallout">
            <a:avLst>
              <a:gd name="adj1" fmla="val -55387"/>
              <a:gd name="adj2" fmla="val 1867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err="1"/>
              <a:t>Applies</a:t>
            </a:r>
            <a:r>
              <a:rPr lang="fr-FR" dirty="0"/>
              <a:t> to all </a:t>
            </a:r>
            <a:r>
              <a:rPr lang="fr-FR" dirty="0" err="1"/>
              <a:t>fields</a:t>
            </a:r>
            <a:r>
              <a:rPr lang="fr-FR" dirty="0"/>
              <a:t> in the </a:t>
            </a:r>
            <a:r>
              <a:rPr lang="fr-FR" dirty="0" err="1"/>
              <a:t>view</a:t>
            </a:r>
            <a:r>
              <a:rPr lang="fr-FR" dirty="0"/>
              <a:t>:</a:t>
            </a:r>
          </a:p>
          <a:p>
            <a:pPr marL="742950" lvl="1" indent="-285750">
              <a:buFontTx/>
              <a:buChar char="-"/>
            </a:pPr>
            <a:r>
              <a:rPr lang="fr-FR" dirty="0"/>
              <a:t>Font size</a:t>
            </a:r>
          </a:p>
          <a:p>
            <a:pPr marL="742950" lvl="1" indent="-285750">
              <a:buFontTx/>
              <a:buChar char="-"/>
            </a:pPr>
            <a:r>
              <a:rPr lang="fr-FR" dirty="0" err="1"/>
              <a:t>Cell</a:t>
            </a:r>
            <a:r>
              <a:rPr lang="fr-FR" dirty="0"/>
              <a:t> </a:t>
            </a:r>
            <a:r>
              <a:rPr lang="fr-FR" dirty="0" err="1"/>
              <a:t>colors</a:t>
            </a:r>
            <a:endParaRPr lang="fr-FR" dirty="0"/>
          </a:p>
          <a:p>
            <a:pPr marL="742950" lvl="1" indent="-285750">
              <a:buFontTx/>
              <a:buChar char="-"/>
            </a:pPr>
            <a:r>
              <a:rPr lang="fr-FR" dirty="0"/>
              <a:t>Action </a:t>
            </a:r>
            <a:r>
              <a:rPr lang="fr-FR" dirty="0" err="1"/>
              <a:t>button</a:t>
            </a:r>
            <a:r>
              <a:rPr lang="fr-FR" dirty="0"/>
              <a:t> format…</a:t>
            </a:r>
          </a:p>
        </p:txBody>
      </p:sp>
    </p:spTree>
    <p:extLst>
      <p:ext uri="{BB962C8B-B14F-4D97-AF65-F5344CB8AC3E}">
        <p14:creationId xmlns:p14="http://schemas.microsoft.com/office/powerpoint/2010/main" val="229500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0800-DD8A-4825-AE75-BF1E19CC4B97}"/>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0369C4E2-279A-48AB-8C55-00D99A84FA71}"/>
              </a:ext>
            </a:extLst>
          </p:cNvPr>
          <p:cNvSpPr>
            <a:spLocks noGrp="1"/>
          </p:cNvSpPr>
          <p:nvPr>
            <p:ph type="body" sz="quarter" idx="10"/>
          </p:nvPr>
        </p:nvSpPr>
        <p:spPr>
          <a:xfrm>
            <a:off x="636000" y="923064"/>
            <a:ext cx="11042767" cy="856838"/>
          </a:xfrm>
        </p:spPr>
        <p:txBody>
          <a:bodyPr/>
          <a:lstStyle/>
          <a:p>
            <a:r>
              <a:rPr lang="fr-FR" dirty="0"/>
              <a:t>Field Format</a:t>
            </a:r>
          </a:p>
          <a:p>
            <a:endParaRPr lang="fr-FR" dirty="0"/>
          </a:p>
        </p:txBody>
      </p:sp>
      <p:grpSp>
        <p:nvGrpSpPr>
          <p:cNvPr id="5" name="Group 4">
            <a:extLst>
              <a:ext uri="{FF2B5EF4-FFF2-40B4-BE49-F238E27FC236}">
                <a16:creationId xmlns:a16="http://schemas.microsoft.com/office/drawing/2014/main" id="{92BA9FE7-B400-4339-8B5A-3B8F9489D757}"/>
              </a:ext>
            </a:extLst>
          </p:cNvPr>
          <p:cNvGrpSpPr/>
          <p:nvPr/>
        </p:nvGrpSpPr>
        <p:grpSpPr>
          <a:xfrm>
            <a:off x="4543568" y="1259468"/>
            <a:ext cx="4999255" cy="4913392"/>
            <a:chOff x="4273881" y="1628800"/>
            <a:chExt cx="4544060" cy="4913392"/>
          </a:xfrm>
        </p:grpSpPr>
        <p:pic>
          <p:nvPicPr>
            <p:cNvPr id="6" name="Picture 5">
              <a:extLst>
                <a:ext uri="{FF2B5EF4-FFF2-40B4-BE49-F238E27FC236}">
                  <a16:creationId xmlns:a16="http://schemas.microsoft.com/office/drawing/2014/main" id="{D1582C1B-9117-4126-B322-F79D085E2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881" y="1628800"/>
              <a:ext cx="4544060" cy="4544060"/>
            </a:xfrm>
            <a:prstGeom prst="rect">
              <a:avLst/>
            </a:prstGeom>
          </p:spPr>
        </p:pic>
        <p:sp>
          <p:nvSpPr>
            <p:cNvPr id="7" name="TextBox 6">
              <a:extLst>
                <a:ext uri="{FF2B5EF4-FFF2-40B4-BE49-F238E27FC236}">
                  <a16:creationId xmlns:a16="http://schemas.microsoft.com/office/drawing/2014/main" id="{6155322D-260E-4538-9BDE-EB2FB8212287}"/>
                </a:ext>
              </a:extLst>
            </p:cNvPr>
            <p:cNvSpPr txBox="1"/>
            <p:nvPr/>
          </p:nvSpPr>
          <p:spPr>
            <a:xfrm>
              <a:off x="5948667" y="6172860"/>
              <a:ext cx="1194485" cy="369332"/>
            </a:xfrm>
            <a:prstGeom prst="rect">
              <a:avLst/>
            </a:prstGeom>
            <a:noFill/>
          </p:spPr>
          <p:txBody>
            <a:bodyPr wrap="none" rtlCol="0">
              <a:spAutoFit/>
            </a:bodyPr>
            <a:lstStyle/>
            <a:p>
              <a:pPr algn="ctr"/>
              <a:r>
                <a:rPr lang="fr-FR" dirty="0"/>
                <a:t>Field format</a:t>
              </a:r>
              <a:endParaRPr lang="en-US" dirty="0"/>
            </a:p>
          </p:txBody>
        </p:sp>
      </p:grpSp>
      <p:graphicFrame>
        <p:nvGraphicFramePr>
          <p:cNvPr id="8" name="Content Placeholder 3">
            <a:extLst>
              <a:ext uri="{FF2B5EF4-FFF2-40B4-BE49-F238E27FC236}">
                <a16:creationId xmlns:a16="http://schemas.microsoft.com/office/drawing/2014/main" id="{C469491E-4C4C-4BC0-B2EA-8B256C358AB0}"/>
              </a:ext>
            </a:extLst>
          </p:cNvPr>
          <p:cNvGraphicFramePr>
            <a:graphicFrameLocks/>
          </p:cNvGraphicFramePr>
          <p:nvPr>
            <p:extLst>
              <p:ext uri="{D42A27DB-BD31-4B8C-83A1-F6EECF244321}">
                <p14:modId xmlns:p14="http://schemas.microsoft.com/office/powerpoint/2010/main" val="3550292364"/>
              </p:ext>
            </p:extLst>
          </p:nvPr>
        </p:nvGraphicFramePr>
        <p:xfrm>
          <a:off x="-1746000" y="1412875"/>
          <a:ext cx="9110663" cy="452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ular Callout 4">
            <a:extLst>
              <a:ext uri="{FF2B5EF4-FFF2-40B4-BE49-F238E27FC236}">
                <a16:creationId xmlns:a16="http://schemas.microsoft.com/office/drawing/2014/main" id="{358BCBBA-1601-4825-A703-E6B55060F365}"/>
              </a:ext>
            </a:extLst>
          </p:cNvPr>
          <p:cNvSpPr/>
          <p:nvPr/>
        </p:nvSpPr>
        <p:spPr>
          <a:xfrm>
            <a:off x="3884454" y="3068960"/>
            <a:ext cx="3881844" cy="1368152"/>
          </a:xfrm>
          <a:prstGeom prst="wedgeRectCallout">
            <a:avLst>
              <a:gd name="adj1" fmla="val -55387"/>
              <a:gd name="adj2" fmla="val 18677"/>
            </a:avLst>
          </a:prstGeom>
        </p:spPr>
        <p:style>
          <a:lnRef idx="2">
            <a:schemeClr val="accent1"/>
          </a:lnRef>
          <a:fillRef idx="1">
            <a:schemeClr val="lt1"/>
          </a:fillRef>
          <a:effectRef idx="0">
            <a:schemeClr val="accent1"/>
          </a:effectRef>
          <a:fontRef idx="minor">
            <a:schemeClr val="dk1"/>
          </a:fontRef>
        </p:style>
        <p:txBody>
          <a:bodyPr rtlCol="0" anchor="ctr"/>
          <a:lstStyle/>
          <a:p>
            <a:r>
              <a:rPr lang="fr-FR" dirty="0" err="1"/>
              <a:t>Applies</a:t>
            </a:r>
            <a:r>
              <a:rPr lang="fr-FR" dirty="0"/>
              <a:t> to </a:t>
            </a:r>
            <a:r>
              <a:rPr lang="fr-FR" dirty="0" err="1"/>
              <a:t>individual</a:t>
            </a:r>
            <a:r>
              <a:rPr lang="fr-FR" dirty="0"/>
              <a:t> </a:t>
            </a:r>
            <a:r>
              <a:rPr lang="fr-FR" dirty="0" err="1"/>
              <a:t>fields</a:t>
            </a:r>
            <a:r>
              <a:rPr lang="fr-FR" dirty="0"/>
              <a:t>:</a:t>
            </a:r>
          </a:p>
          <a:p>
            <a:pPr marL="285750" indent="-285750">
              <a:buFontTx/>
              <a:buChar char="-"/>
            </a:pPr>
            <a:r>
              <a:rPr lang="fr-FR" dirty="0" err="1"/>
              <a:t>Highlight</a:t>
            </a:r>
            <a:r>
              <a:rPr lang="fr-FR" dirty="0"/>
              <a:t> </a:t>
            </a:r>
            <a:r>
              <a:rPr lang="fr-FR" dirty="0" err="1"/>
              <a:t>color</a:t>
            </a:r>
            <a:endParaRPr lang="fr-FR" dirty="0"/>
          </a:p>
          <a:p>
            <a:pPr marL="285750" indent="-285750">
              <a:buFontTx/>
              <a:buChar char="-"/>
            </a:pPr>
            <a:r>
              <a:rPr lang="fr-FR" dirty="0" err="1"/>
              <a:t>Number</a:t>
            </a:r>
            <a:r>
              <a:rPr lang="fr-FR" dirty="0"/>
              <a:t> of </a:t>
            </a:r>
            <a:r>
              <a:rPr lang="fr-FR" dirty="0" err="1"/>
              <a:t>decimals</a:t>
            </a:r>
            <a:endParaRPr lang="fr-FR" dirty="0"/>
          </a:p>
          <a:p>
            <a:pPr marL="285750" indent="-285750">
              <a:buFontTx/>
              <a:buChar char="-"/>
            </a:pPr>
            <a:r>
              <a:rPr lang="fr-FR" dirty="0"/>
              <a:t>...</a:t>
            </a:r>
          </a:p>
        </p:txBody>
      </p:sp>
    </p:spTree>
    <p:extLst>
      <p:ext uri="{BB962C8B-B14F-4D97-AF65-F5344CB8AC3E}">
        <p14:creationId xmlns:p14="http://schemas.microsoft.com/office/powerpoint/2010/main" val="2942348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98CB-8938-462A-BAF3-2335A0F8403A}"/>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7A0BB2BB-0F38-4681-96DC-0ACA5FFCB96C}"/>
              </a:ext>
            </a:extLst>
          </p:cNvPr>
          <p:cNvSpPr>
            <a:spLocks noGrp="1"/>
          </p:cNvSpPr>
          <p:nvPr>
            <p:ph type="body" sz="quarter" idx="10"/>
          </p:nvPr>
        </p:nvSpPr>
        <p:spPr>
          <a:xfrm>
            <a:off x="636000" y="923064"/>
            <a:ext cx="11042767" cy="856838"/>
          </a:xfrm>
        </p:spPr>
        <p:txBody>
          <a:bodyPr/>
          <a:lstStyle/>
          <a:p>
            <a:r>
              <a:rPr lang="fr-FR" dirty="0" err="1"/>
              <a:t>Conditional</a:t>
            </a:r>
            <a:r>
              <a:rPr lang="fr-FR" dirty="0"/>
              <a:t> Format</a:t>
            </a:r>
          </a:p>
          <a:p>
            <a:endParaRPr lang="fr-FR" dirty="0"/>
          </a:p>
        </p:txBody>
      </p:sp>
      <p:grpSp>
        <p:nvGrpSpPr>
          <p:cNvPr id="5" name="Group 4">
            <a:extLst>
              <a:ext uri="{FF2B5EF4-FFF2-40B4-BE49-F238E27FC236}">
                <a16:creationId xmlns:a16="http://schemas.microsoft.com/office/drawing/2014/main" id="{35C20998-F134-40ED-B5A9-D46FDDF37C82}"/>
              </a:ext>
            </a:extLst>
          </p:cNvPr>
          <p:cNvGrpSpPr/>
          <p:nvPr/>
        </p:nvGrpSpPr>
        <p:grpSpPr>
          <a:xfrm>
            <a:off x="4548808" y="1264239"/>
            <a:ext cx="4988774" cy="4913392"/>
            <a:chOff x="4278644" y="1628800"/>
            <a:chExt cx="4534533" cy="4913392"/>
          </a:xfrm>
        </p:grpSpPr>
        <p:pic>
          <p:nvPicPr>
            <p:cNvPr id="6" name="Picture 5">
              <a:extLst>
                <a:ext uri="{FF2B5EF4-FFF2-40B4-BE49-F238E27FC236}">
                  <a16:creationId xmlns:a16="http://schemas.microsoft.com/office/drawing/2014/main" id="{71A953F2-E4A6-4AD2-BA63-14F6A770B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644" y="1628800"/>
              <a:ext cx="4534533" cy="4534533"/>
            </a:xfrm>
            <a:prstGeom prst="rect">
              <a:avLst/>
            </a:prstGeom>
          </p:spPr>
        </p:pic>
        <p:sp>
          <p:nvSpPr>
            <p:cNvPr id="7" name="TextBox 6">
              <a:extLst>
                <a:ext uri="{FF2B5EF4-FFF2-40B4-BE49-F238E27FC236}">
                  <a16:creationId xmlns:a16="http://schemas.microsoft.com/office/drawing/2014/main" id="{38089CD0-7650-4241-9B6F-19D1DB3BD042}"/>
                </a:ext>
              </a:extLst>
            </p:cNvPr>
            <p:cNvSpPr txBox="1"/>
            <p:nvPr/>
          </p:nvSpPr>
          <p:spPr>
            <a:xfrm>
              <a:off x="5651429" y="6172860"/>
              <a:ext cx="1788961" cy="369332"/>
            </a:xfrm>
            <a:prstGeom prst="rect">
              <a:avLst/>
            </a:prstGeom>
            <a:noFill/>
          </p:spPr>
          <p:txBody>
            <a:bodyPr wrap="none" rtlCol="0">
              <a:spAutoFit/>
            </a:bodyPr>
            <a:lstStyle/>
            <a:p>
              <a:pPr algn="ctr"/>
              <a:r>
                <a:rPr lang="fr-FR" dirty="0" err="1"/>
                <a:t>Conditional</a:t>
              </a:r>
              <a:r>
                <a:rPr lang="fr-FR" dirty="0"/>
                <a:t> format</a:t>
              </a:r>
              <a:endParaRPr lang="en-US" dirty="0"/>
            </a:p>
          </p:txBody>
        </p:sp>
      </p:grpSp>
      <p:sp>
        <p:nvSpPr>
          <p:cNvPr id="8" name="Rectangular Callout 4">
            <a:extLst>
              <a:ext uri="{FF2B5EF4-FFF2-40B4-BE49-F238E27FC236}">
                <a16:creationId xmlns:a16="http://schemas.microsoft.com/office/drawing/2014/main" id="{49DC37B6-C5A3-4F42-A855-9EEB5BC3EF5B}"/>
              </a:ext>
            </a:extLst>
          </p:cNvPr>
          <p:cNvSpPr/>
          <p:nvPr/>
        </p:nvSpPr>
        <p:spPr>
          <a:xfrm>
            <a:off x="3762453" y="1801581"/>
            <a:ext cx="3881844" cy="1368152"/>
          </a:xfrm>
          <a:prstGeom prst="wedgeRectCallout">
            <a:avLst>
              <a:gd name="adj1" fmla="val -55387"/>
              <a:gd name="adj2" fmla="val 1867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Format </a:t>
            </a:r>
            <a:r>
              <a:rPr lang="fr-FR" dirty="0" err="1"/>
              <a:t>based</a:t>
            </a:r>
            <a:r>
              <a:rPr lang="fr-FR" dirty="0"/>
              <a:t> on a condition, </a:t>
            </a:r>
            <a:r>
              <a:rPr lang="fr-FR" dirty="0" err="1"/>
              <a:t>e.g</a:t>
            </a:r>
            <a:r>
              <a:rPr lang="fr-FR" dirty="0"/>
              <a:t>.: </a:t>
            </a:r>
            <a:r>
              <a:rPr lang="fr-FR" dirty="0" err="1"/>
              <a:t>knocked</a:t>
            </a:r>
            <a:r>
              <a:rPr lang="fr-FR" dirty="0"/>
              <a:t> </a:t>
            </a:r>
            <a:r>
              <a:rPr lang="fr-FR" dirty="0" err="1"/>
              <a:t>barriers</a:t>
            </a:r>
            <a:r>
              <a:rPr lang="fr-FR" dirty="0"/>
              <a:t> </a:t>
            </a:r>
            <a:r>
              <a:rPr lang="fr-FR" dirty="0" err="1"/>
              <a:t>become</a:t>
            </a:r>
            <a:r>
              <a:rPr lang="fr-FR" dirty="0"/>
              <a:t> </a:t>
            </a:r>
            <a:r>
              <a:rPr lang="fr-FR" dirty="0" err="1"/>
              <a:t>red</a:t>
            </a:r>
            <a:r>
              <a:rPr lang="fr-FR" dirty="0"/>
              <a:t>, etc.</a:t>
            </a:r>
          </a:p>
        </p:txBody>
      </p:sp>
      <p:graphicFrame>
        <p:nvGraphicFramePr>
          <p:cNvPr id="9" name="Content Placeholder 3">
            <a:extLst>
              <a:ext uri="{FF2B5EF4-FFF2-40B4-BE49-F238E27FC236}">
                <a16:creationId xmlns:a16="http://schemas.microsoft.com/office/drawing/2014/main" id="{E7EFF92A-32F8-4E03-8E71-D3C09F22DA6E}"/>
              </a:ext>
            </a:extLst>
          </p:cNvPr>
          <p:cNvGraphicFramePr>
            <a:graphicFrameLocks/>
          </p:cNvGraphicFramePr>
          <p:nvPr>
            <p:extLst>
              <p:ext uri="{D42A27DB-BD31-4B8C-83A1-F6EECF244321}">
                <p14:modId xmlns:p14="http://schemas.microsoft.com/office/powerpoint/2010/main" val="2786616685"/>
              </p:ext>
            </p:extLst>
          </p:nvPr>
        </p:nvGraphicFramePr>
        <p:xfrm>
          <a:off x="-1746000" y="1412875"/>
          <a:ext cx="9110663" cy="452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1403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9D3E-A5C7-421E-BE47-4B058DE5AF2A}"/>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D99AE982-CC89-447A-BF49-BF9D3BEA42B1}"/>
              </a:ext>
            </a:extLst>
          </p:cNvPr>
          <p:cNvSpPr>
            <a:spLocks noGrp="1"/>
          </p:cNvSpPr>
          <p:nvPr>
            <p:ph type="body" sz="quarter" idx="10"/>
          </p:nvPr>
        </p:nvSpPr>
        <p:spPr>
          <a:xfrm>
            <a:off x="636000" y="923064"/>
            <a:ext cx="11042767" cy="856838"/>
          </a:xfrm>
        </p:spPr>
        <p:txBody>
          <a:bodyPr/>
          <a:lstStyle/>
          <a:p>
            <a:r>
              <a:rPr lang="fr-FR" dirty="0"/>
              <a:t>Practice 4: </a:t>
            </a:r>
            <a:r>
              <a:rPr lang="fr-FR" dirty="0" err="1"/>
              <a:t>Formatting</a:t>
            </a:r>
            <a:endParaRPr lang="fr-FR" dirty="0"/>
          </a:p>
          <a:p>
            <a:endParaRPr lang="fr-FR" dirty="0"/>
          </a:p>
        </p:txBody>
      </p:sp>
      <p:sp>
        <p:nvSpPr>
          <p:cNvPr id="4" name="Content Placeholder 3">
            <a:extLst>
              <a:ext uri="{FF2B5EF4-FFF2-40B4-BE49-F238E27FC236}">
                <a16:creationId xmlns:a16="http://schemas.microsoft.com/office/drawing/2014/main" id="{6061C187-4306-4B49-92F9-E1F02A18BF81}"/>
              </a:ext>
            </a:extLst>
          </p:cNvPr>
          <p:cNvSpPr>
            <a:spLocks noGrp="1"/>
          </p:cNvSpPr>
          <p:nvPr>
            <p:ph sz="quarter" idx="14"/>
          </p:nvPr>
        </p:nvSpPr>
        <p:spPr/>
        <p:txBody>
          <a:bodyPr/>
          <a:lstStyle/>
          <a:p>
            <a:r>
              <a:rPr lang="en-US" b="0" dirty="0"/>
              <a:t>Modify View formats.</a:t>
            </a:r>
          </a:p>
          <a:p>
            <a:r>
              <a:rPr lang="en-US" b="0" i="1" dirty="0"/>
              <a:t>The </a:t>
            </a:r>
            <a:r>
              <a:rPr lang="en-US" b="0" i="1" dirty="0" err="1"/>
              <a:t>MXpress</a:t>
            </a:r>
            <a:r>
              <a:rPr lang="en-US" b="0" i="1" dirty="0"/>
              <a:t> formatting template should be already unzipped in the </a:t>
            </a:r>
            <a:r>
              <a:rPr lang="en-US" b="0" i="1" dirty="0" err="1"/>
              <a:t>cfg</a:t>
            </a:r>
            <a:r>
              <a:rPr lang="en-US" b="0" i="1" dirty="0"/>
              <a:t> folder of your client directory. </a:t>
            </a:r>
          </a:p>
          <a:p>
            <a:endParaRPr lang="fr-FR" dirty="0"/>
          </a:p>
        </p:txBody>
      </p:sp>
      <p:sp>
        <p:nvSpPr>
          <p:cNvPr id="6" name="TextBox 5">
            <a:extLst>
              <a:ext uri="{FF2B5EF4-FFF2-40B4-BE49-F238E27FC236}">
                <a16:creationId xmlns:a16="http://schemas.microsoft.com/office/drawing/2014/main" id="{95237A0A-364C-45A5-A2D8-73F39066E6BC}"/>
              </a:ext>
            </a:extLst>
          </p:cNvPr>
          <p:cNvSpPr txBox="1"/>
          <p:nvPr/>
        </p:nvSpPr>
        <p:spPr>
          <a:xfrm>
            <a:off x="636000" y="2554281"/>
            <a:ext cx="7576090" cy="923330"/>
          </a:xfrm>
          <a:prstGeom prst="rect">
            <a:avLst/>
          </a:prstGeom>
          <a:noFill/>
        </p:spPr>
        <p:txBody>
          <a:bodyPr wrap="square">
            <a:spAutoFit/>
          </a:bodyPr>
          <a:lstStyle/>
          <a:p>
            <a:pPr marL="342900" indent="-342900">
              <a:buClr>
                <a:schemeClr val="tx2"/>
              </a:buClr>
              <a:buFont typeface="+mj-lt"/>
              <a:buAutoNum type="arabicPeriod"/>
            </a:pPr>
            <a:r>
              <a:rPr lang="fr-FR" b="0" dirty="0">
                <a:latin typeface="+mj-lt"/>
              </a:rPr>
              <a:t>Reset all </a:t>
            </a:r>
            <a:r>
              <a:rPr lang="fr-FR" b="0" dirty="0" err="1">
                <a:latin typeface="+mj-lt"/>
              </a:rPr>
              <a:t>field</a:t>
            </a:r>
            <a:r>
              <a:rPr lang="fr-FR" b="0" dirty="0">
                <a:latin typeface="+mj-lt"/>
              </a:rPr>
              <a:t> </a:t>
            </a:r>
            <a:r>
              <a:rPr lang="fr-FR" b="0" dirty="0" err="1">
                <a:latin typeface="+mj-lt"/>
              </a:rPr>
              <a:t>formatting</a:t>
            </a:r>
            <a:r>
              <a:rPr lang="fr-FR" b="0" dirty="0">
                <a:latin typeface="+mj-lt"/>
              </a:rPr>
              <a:t> </a:t>
            </a:r>
            <a:r>
              <a:rPr lang="fr-FR" b="0" dirty="0" err="1">
                <a:latin typeface="+mj-lt"/>
              </a:rPr>
              <a:t>from</a:t>
            </a:r>
            <a:r>
              <a:rPr lang="fr-FR" b="0" dirty="0">
                <a:latin typeface="+mj-lt"/>
              </a:rPr>
              <a:t> </a:t>
            </a:r>
            <a:r>
              <a:rPr lang="fr-FR" b="0" dirty="0" err="1">
                <a:latin typeface="+mj-lt"/>
              </a:rPr>
              <a:t>your</a:t>
            </a:r>
            <a:r>
              <a:rPr lang="fr-FR" b="0" dirty="0">
                <a:latin typeface="+mj-lt"/>
              </a:rPr>
              <a:t> </a:t>
            </a:r>
            <a:r>
              <a:rPr lang="fr-FR" b="0" dirty="0" err="1">
                <a:latin typeface="+mj-lt"/>
              </a:rPr>
              <a:t>view</a:t>
            </a:r>
            <a:r>
              <a:rPr lang="fr-FR" b="0" dirty="0">
                <a:latin typeface="+mj-lt"/>
              </a:rPr>
              <a:t>.</a:t>
            </a:r>
            <a:endParaRPr lang="en-US" b="0" dirty="0">
              <a:latin typeface="+mj-lt"/>
            </a:endParaRPr>
          </a:p>
          <a:p>
            <a:pPr marL="342900" indent="-342900">
              <a:buClr>
                <a:schemeClr val="tx2"/>
              </a:buClr>
              <a:buFont typeface="+mj-lt"/>
              <a:buAutoNum type="arabicPeriod"/>
            </a:pPr>
            <a:r>
              <a:rPr lang="en-US" b="0" dirty="0">
                <a:latin typeface="+mj-lt"/>
              </a:rPr>
              <a:t>Import and apply the template to your view.</a:t>
            </a:r>
          </a:p>
          <a:p>
            <a:pPr marL="342900" indent="-342900">
              <a:buClr>
                <a:schemeClr val="tx2"/>
              </a:buClr>
              <a:buFont typeface="+mj-lt"/>
              <a:buAutoNum type="arabicPeriod"/>
            </a:pPr>
            <a:r>
              <a:rPr lang="en-US" b="0" dirty="0">
                <a:latin typeface="+mj-lt"/>
              </a:rPr>
              <a:t>Highlight an output by setting its background color to RGB(242,225,255).</a:t>
            </a:r>
          </a:p>
        </p:txBody>
      </p:sp>
    </p:spTree>
    <p:extLst>
      <p:ext uri="{BB962C8B-B14F-4D97-AF65-F5344CB8AC3E}">
        <p14:creationId xmlns:p14="http://schemas.microsoft.com/office/powerpoint/2010/main" val="269503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907704-B018-4337-9527-7067385B0339}"/>
              </a:ext>
            </a:extLst>
          </p:cNvPr>
          <p:cNvSpPr>
            <a:spLocks noGrp="1"/>
          </p:cNvSpPr>
          <p:nvPr>
            <p:ph type="title"/>
          </p:nvPr>
        </p:nvSpPr>
        <p:spPr/>
        <p:txBody>
          <a:bodyPr/>
          <a:lstStyle/>
          <a:p>
            <a:r>
              <a:rPr lang="en-US" dirty="0"/>
              <a:t>V</a:t>
            </a:r>
            <a:r>
              <a:rPr lang="en-US" noProof="0" dirty="0" err="1"/>
              <a:t>iewer</a:t>
            </a:r>
            <a:r>
              <a:rPr lang="en-US" noProof="0" dirty="0"/>
              <a:t> Actions</a:t>
            </a:r>
            <a:endParaRPr lang="fr-FR" dirty="0"/>
          </a:p>
        </p:txBody>
      </p:sp>
      <p:sp>
        <p:nvSpPr>
          <p:cNvPr id="8" name="Text Placeholder 7">
            <a:extLst>
              <a:ext uri="{FF2B5EF4-FFF2-40B4-BE49-F238E27FC236}">
                <a16:creationId xmlns:a16="http://schemas.microsoft.com/office/drawing/2014/main" id="{807CF194-4791-44CB-B8BF-85434635801D}"/>
              </a:ext>
            </a:extLst>
          </p:cNvPr>
          <p:cNvSpPr>
            <a:spLocks noGrp="1"/>
          </p:cNvSpPr>
          <p:nvPr>
            <p:ph type="body" sz="quarter" idx="10"/>
          </p:nvPr>
        </p:nvSpPr>
        <p:spPr/>
        <p:txBody>
          <a:bodyPr/>
          <a:lstStyle/>
          <a:p>
            <a:endParaRPr lang="fr-FR" dirty="0"/>
          </a:p>
        </p:txBody>
      </p:sp>
      <p:sp>
        <p:nvSpPr>
          <p:cNvPr id="9" name="Content Placeholder 8">
            <a:extLst>
              <a:ext uri="{FF2B5EF4-FFF2-40B4-BE49-F238E27FC236}">
                <a16:creationId xmlns:a16="http://schemas.microsoft.com/office/drawing/2014/main" id="{830614C7-C1F1-40D9-85BF-6702832F8D16}"/>
              </a:ext>
            </a:extLst>
          </p:cNvPr>
          <p:cNvSpPr>
            <a:spLocks noGrp="1"/>
          </p:cNvSpPr>
          <p:nvPr>
            <p:ph sz="quarter" idx="14"/>
          </p:nvPr>
        </p:nvSpPr>
        <p:spPr/>
        <p:txBody>
          <a:bodyPr/>
          <a:lstStyle/>
          <a:p>
            <a:r>
              <a:rPr lang="en-US" noProof="0" dirty="0"/>
              <a:t>Actions are buttons or links that can be added to a view.</a:t>
            </a:r>
          </a:p>
          <a:p>
            <a:endParaRPr lang="en-US" noProof="0" dirty="0"/>
          </a:p>
          <a:p>
            <a:r>
              <a:rPr lang="en-US" noProof="0" dirty="0"/>
              <a:t>They have various effects:</a:t>
            </a:r>
          </a:p>
          <a:p>
            <a:pPr lvl="1">
              <a:buFont typeface="Wingdings" panose="05000000000000000000" pitchFamily="2" charset="2"/>
              <a:buChar char="ü"/>
            </a:pPr>
            <a:r>
              <a:rPr lang="en-US" sz="1800" noProof="0" dirty="0"/>
              <a:t>Viewer-specific actions (open a new view, </a:t>
            </a:r>
            <a:r>
              <a:rPr lang="en-US" sz="1800" dirty="0"/>
              <a:t>input parameter</a:t>
            </a:r>
            <a:r>
              <a:rPr lang="en-US" sz="1800" noProof="0" dirty="0"/>
              <a:t>…)</a:t>
            </a:r>
          </a:p>
          <a:p>
            <a:pPr lvl="1">
              <a:buFont typeface="Wingdings" panose="05000000000000000000" pitchFamily="2" charset="2"/>
              <a:buChar char="ü"/>
            </a:pPr>
            <a:r>
              <a:rPr lang="en-US" sz="1800" noProof="0" dirty="0"/>
              <a:t>Functional actions (build a smile, insert what-if orders…)</a:t>
            </a:r>
          </a:p>
          <a:p>
            <a:endParaRPr lang="fr-FR" dirty="0"/>
          </a:p>
        </p:txBody>
      </p:sp>
    </p:spTree>
    <p:extLst>
      <p:ext uri="{BB962C8B-B14F-4D97-AF65-F5344CB8AC3E}">
        <p14:creationId xmlns:p14="http://schemas.microsoft.com/office/powerpoint/2010/main" val="3275297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6BF7-1CC0-4A5A-A714-179A2AE364A9}"/>
              </a:ext>
            </a:extLst>
          </p:cNvPr>
          <p:cNvSpPr>
            <a:spLocks noGrp="1"/>
          </p:cNvSpPr>
          <p:nvPr>
            <p:ph type="title"/>
          </p:nvPr>
        </p:nvSpPr>
        <p:spPr/>
        <p:txBody>
          <a:bodyPr/>
          <a:lstStyle/>
          <a:p>
            <a:r>
              <a:rPr lang="en-US" dirty="0"/>
              <a:t>View Customization</a:t>
            </a:r>
            <a:endParaRPr lang="fr-FR" dirty="0"/>
          </a:p>
        </p:txBody>
      </p:sp>
      <p:sp>
        <p:nvSpPr>
          <p:cNvPr id="3" name="Text Placeholder 2">
            <a:extLst>
              <a:ext uri="{FF2B5EF4-FFF2-40B4-BE49-F238E27FC236}">
                <a16:creationId xmlns:a16="http://schemas.microsoft.com/office/drawing/2014/main" id="{EE0900A5-260D-417B-AD03-CB3836CA6CD7}"/>
              </a:ext>
            </a:extLst>
          </p:cNvPr>
          <p:cNvSpPr>
            <a:spLocks noGrp="1"/>
          </p:cNvSpPr>
          <p:nvPr>
            <p:ph type="body" sz="quarter" idx="10"/>
          </p:nvPr>
        </p:nvSpPr>
        <p:spPr>
          <a:xfrm>
            <a:off x="636000" y="923064"/>
            <a:ext cx="11042767" cy="856838"/>
          </a:xfrm>
        </p:spPr>
        <p:txBody>
          <a:bodyPr/>
          <a:lstStyle/>
          <a:p>
            <a:r>
              <a:rPr lang="fr-FR" dirty="0"/>
              <a:t>Practice 5: Actions</a:t>
            </a:r>
          </a:p>
          <a:p>
            <a:endParaRPr lang="fr-FR" dirty="0"/>
          </a:p>
        </p:txBody>
      </p:sp>
      <p:sp>
        <p:nvSpPr>
          <p:cNvPr id="4" name="Content Placeholder 3">
            <a:extLst>
              <a:ext uri="{FF2B5EF4-FFF2-40B4-BE49-F238E27FC236}">
                <a16:creationId xmlns:a16="http://schemas.microsoft.com/office/drawing/2014/main" id="{3A2D6341-E00C-4E64-95C7-93E1F37FEFDE}"/>
              </a:ext>
            </a:extLst>
          </p:cNvPr>
          <p:cNvSpPr>
            <a:spLocks noGrp="1"/>
          </p:cNvSpPr>
          <p:nvPr>
            <p:ph sz="quarter" idx="14"/>
          </p:nvPr>
        </p:nvSpPr>
        <p:spPr/>
        <p:txBody>
          <a:bodyPr/>
          <a:lstStyle/>
          <a:p>
            <a:r>
              <a:rPr lang="fr-FR" sz="2400" b="0" noProof="0" dirty="0" err="1"/>
              <a:t>Create</a:t>
            </a:r>
            <a:r>
              <a:rPr lang="fr-FR" sz="2400" b="0" noProof="0" dirty="0"/>
              <a:t> a new action in a </a:t>
            </a:r>
            <a:r>
              <a:rPr lang="fr-FR" sz="2400" b="0" noProof="0" dirty="0" err="1"/>
              <a:t>view</a:t>
            </a:r>
            <a:r>
              <a:rPr lang="fr-FR" sz="2400" b="0" noProof="0" dirty="0"/>
              <a:t>.</a:t>
            </a:r>
            <a:endParaRPr lang="en-US" sz="2400" b="0" noProof="0" dirty="0"/>
          </a:p>
          <a:p>
            <a:endParaRPr lang="fr-FR" dirty="0"/>
          </a:p>
        </p:txBody>
      </p:sp>
      <p:sp>
        <p:nvSpPr>
          <p:cNvPr id="6" name="TextBox 5">
            <a:extLst>
              <a:ext uri="{FF2B5EF4-FFF2-40B4-BE49-F238E27FC236}">
                <a16:creationId xmlns:a16="http://schemas.microsoft.com/office/drawing/2014/main" id="{E5410E03-8026-4272-B6D9-F49FC4F6FDEA}"/>
              </a:ext>
            </a:extLst>
          </p:cNvPr>
          <p:cNvSpPr txBox="1"/>
          <p:nvPr/>
        </p:nvSpPr>
        <p:spPr>
          <a:xfrm>
            <a:off x="636000" y="2228671"/>
            <a:ext cx="7960025" cy="1200329"/>
          </a:xfrm>
          <a:prstGeom prst="rect">
            <a:avLst/>
          </a:prstGeom>
          <a:noFill/>
        </p:spPr>
        <p:txBody>
          <a:bodyPr wrap="square">
            <a:spAutoFit/>
          </a:bodyPr>
          <a:lstStyle/>
          <a:p>
            <a:pPr marL="342900" indent="-342900">
              <a:buClr>
                <a:schemeClr val="tx2"/>
              </a:buClr>
              <a:buFont typeface="+mj-lt"/>
              <a:buAutoNum type="arabicPeriod"/>
            </a:pPr>
            <a:r>
              <a:rPr lang="en-US" b="0" dirty="0">
                <a:latin typeface="+mj-lt"/>
              </a:rPr>
              <a:t>Add a view action button to the “MX_PL_MTM summary (c)” view (dictionary path: </a:t>
            </a:r>
            <a:r>
              <a:rPr lang="en-US" b="0" dirty="0" err="1">
                <a:latin typeface="+mj-lt"/>
              </a:rPr>
              <a:t>Actions.Default</a:t>
            </a:r>
            <a:r>
              <a:rPr lang="en-US" b="0" dirty="0">
                <a:latin typeface="+mj-lt"/>
              </a:rPr>
              <a:t> </a:t>
            </a:r>
            <a:r>
              <a:rPr lang="en-US" b="0" dirty="0" err="1">
                <a:latin typeface="+mj-lt"/>
              </a:rPr>
              <a:t>Actions.View</a:t>
            </a:r>
            <a:r>
              <a:rPr lang="en-US" b="0" dirty="0">
                <a:latin typeface="+mj-lt"/>
              </a:rPr>
              <a:t>). </a:t>
            </a:r>
          </a:p>
          <a:p>
            <a:pPr marL="342900" indent="-342900">
              <a:buClr>
                <a:schemeClr val="tx2"/>
              </a:buClr>
              <a:buFont typeface="+mj-lt"/>
              <a:buAutoNum type="arabicPeriod"/>
            </a:pPr>
            <a:r>
              <a:rPr lang="en-US" b="0" dirty="0">
                <a:latin typeface="+mj-lt"/>
              </a:rPr>
              <a:t>Configure the new action to open the “</a:t>
            </a:r>
            <a:r>
              <a:rPr lang="en-US" b="0" dirty="0" err="1">
                <a:latin typeface="+mj-lt"/>
              </a:rPr>
              <a:t>MX_BOND_Position</a:t>
            </a:r>
            <a:r>
              <a:rPr lang="en-US" b="0" dirty="0">
                <a:latin typeface="+mj-lt"/>
              </a:rPr>
              <a:t>” view in a new window.</a:t>
            </a:r>
          </a:p>
        </p:txBody>
      </p:sp>
    </p:spTree>
    <p:extLst>
      <p:ext uri="{BB962C8B-B14F-4D97-AF65-F5344CB8AC3E}">
        <p14:creationId xmlns:p14="http://schemas.microsoft.com/office/powerpoint/2010/main" val="3727767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A5A550-8636-48E2-9364-DD0327721441}"/>
              </a:ext>
            </a:extLst>
          </p:cNvPr>
          <p:cNvSpPr>
            <a:spLocks noGrp="1"/>
          </p:cNvSpPr>
          <p:nvPr>
            <p:ph type="ctrTitle"/>
          </p:nvPr>
        </p:nvSpPr>
        <p:spPr/>
        <p:txBody>
          <a:bodyPr/>
          <a:lstStyle/>
          <a:p>
            <a:r>
              <a:rPr lang="fr-FR" dirty="0"/>
              <a:t>Appendix</a:t>
            </a:r>
          </a:p>
        </p:txBody>
      </p:sp>
      <p:sp>
        <p:nvSpPr>
          <p:cNvPr id="6" name="Content Placeholder 5">
            <a:extLst>
              <a:ext uri="{FF2B5EF4-FFF2-40B4-BE49-F238E27FC236}">
                <a16:creationId xmlns:a16="http://schemas.microsoft.com/office/drawing/2014/main" id="{211E1BB6-5679-4705-89BD-EE82270FB8EC}"/>
              </a:ext>
            </a:extLst>
          </p:cNvPr>
          <p:cNvSpPr>
            <a:spLocks noGrp="1"/>
          </p:cNvSpPr>
          <p:nvPr>
            <p:ph type="body" sz="quarter" idx="10"/>
          </p:nvPr>
        </p:nvSpPr>
        <p:spPr/>
        <p:txBody>
          <a:bodyPr/>
          <a:lstStyle/>
          <a:p>
            <a:r>
              <a:rPr lang="fr-FR" dirty="0"/>
              <a:t>Viewer e-learning</a:t>
            </a:r>
          </a:p>
          <a:p>
            <a:r>
              <a:rPr lang="fr-FR" dirty="0"/>
              <a:t>Viewer documentation</a:t>
            </a:r>
          </a:p>
          <a:p>
            <a:r>
              <a:rPr lang="fr-FR" dirty="0"/>
              <a:t>Viewer </a:t>
            </a:r>
            <a:r>
              <a:rPr lang="fr-FR" dirty="0" err="1"/>
              <a:t>features</a:t>
            </a:r>
            <a:endParaRPr lang="fr-FR" dirty="0"/>
          </a:p>
          <a:p>
            <a:r>
              <a:rPr lang="fr-FR" dirty="0" err="1"/>
              <a:t>MXpress</a:t>
            </a:r>
            <a:r>
              <a:rPr lang="fr-FR" dirty="0"/>
              <a:t> </a:t>
            </a:r>
            <a:r>
              <a:rPr lang="fr-FR" dirty="0" err="1"/>
              <a:t>views</a:t>
            </a:r>
            <a:endParaRPr lang="fr-FR" dirty="0"/>
          </a:p>
          <a:p>
            <a:endParaRPr lang="fr-FR" dirty="0"/>
          </a:p>
        </p:txBody>
      </p:sp>
    </p:spTree>
    <p:extLst>
      <p:ext uri="{BB962C8B-B14F-4D97-AF65-F5344CB8AC3E}">
        <p14:creationId xmlns:p14="http://schemas.microsoft.com/office/powerpoint/2010/main" val="1069093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7D13-690F-4F6C-945B-33D216FEBD4B}"/>
              </a:ext>
            </a:extLst>
          </p:cNvPr>
          <p:cNvSpPr>
            <a:spLocks noGrp="1"/>
          </p:cNvSpPr>
          <p:nvPr>
            <p:ph type="title"/>
          </p:nvPr>
        </p:nvSpPr>
        <p:spPr/>
        <p:txBody>
          <a:bodyPr/>
          <a:lstStyle/>
          <a:p>
            <a:r>
              <a:rPr lang="en-US" dirty="0"/>
              <a:t>Viewer Documentation</a:t>
            </a:r>
            <a:endParaRPr lang="fr-FR" dirty="0"/>
          </a:p>
        </p:txBody>
      </p:sp>
      <p:sp>
        <p:nvSpPr>
          <p:cNvPr id="3" name="Text Placeholder 2">
            <a:extLst>
              <a:ext uri="{FF2B5EF4-FFF2-40B4-BE49-F238E27FC236}">
                <a16:creationId xmlns:a16="http://schemas.microsoft.com/office/drawing/2014/main" id="{F0F2C60C-77DD-4327-91DD-C9B870E833F0}"/>
              </a:ext>
            </a:extLst>
          </p:cNvPr>
          <p:cNvSpPr>
            <a:spLocks noGrp="1"/>
          </p:cNvSpPr>
          <p:nvPr>
            <p:ph type="body" sz="quarter" idx="10"/>
          </p:nvPr>
        </p:nvSpPr>
        <p:spPr/>
        <p:txBody>
          <a:bodyPr/>
          <a:lstStyle/>
          <a:p>
            <a:endParaRPr lang="fr-FR" dirty="0"/>
          </a:p>
        </p:txBody>
      </p:sp>
      <p:sp>
        <p:nvSpPr>
          <p:cNvPr id="4" name="Content Placeholder 3">
            <a:extLst>
              <a:ext uri="{FF2B5EF4-FFF2-40B4-BE49-F238E27FC236}">
                <a16:creationId xmlns:a16="http://schemas.microsoft.com/office/drawing/2014/main" id="{61C9CE11-8CCE-4117-8534-7CE825764016}"/>
              </a:ext>
            </a:extLst>
          </p:cNvPr>
          <p:cNvSpPr>
            <a:spLocks noGrp="1"/>
          </p:cNvSpPr>
          <p:nvPr>
            <p:ph sz="quarter" idx="14"/>
          </p:nvPr>
        </p:nvSpPr>
        <p:spPr/>
        <p:txBody>
          <a:bodyPr/>
          <a:lstStyle/>
          <a:p>
            <a:pPr marL="0" marR="0" indent="0" algn="ctr" rtl="0" eaLnBrk="1" fontAlgn="base" latinLnBrk="0" hangingPunct="0">
              <a:spcBef>
                <a:spcPts val="0"/>
              </a:spcBef>
              <a:spcAft>
                <a:spcPts val="0"/>
              </a:spcAft>
            </a:pPr>
            <a:r>
              <a:rPr lang="en-GB" sz="1800" b="1" i="0" u="none" strike="noStrike" kern="1200" baseline="0" dirty="0">
                <a:ln>
                  <a:noFill/>
                </a:ln>
                <a:solidFill>
                  <a:srgbClr val="FFFFFF"/>
                </a:solidFill>
                <a:effectLst/>
                <a:latin typeface="Gill Sans MT" panose="020B0502020104020203" pitchFamily="34" charset="0"/>
              </a:rPr>
              <a:t>Doc title</a:t>
            </a:r>
            <a:endParaRPr lang="fr-FR" sz="1800" b="0" i="0" u="none" strike="noStrike" dirty="0">
              <a:effectLst/>
              <a:latin typeface="Arial" panose="020B0604020202020204" pitchFamily="34" charset="0"/>
            </a:endParaRPr>
          </a:p>
          <a:p>
            <a:pPr marL="0" marR="0" indent="0" algn="ctr" rtl="0" eaLnBrk="1" fontAlgn="base" latinLnBrk="0" hangingPunct="0">
              <a:spcBef>
                <a:spcPts val="0"/>
              </a:spcBef>
              <a:spcAft>
                <a:spcPts val="0"/>
              </a:spcAft>
            </a:pPr>
            <a:r>
              <a:rPr lang="en-GB" sz="1800" b="1" i="0" u="none" strike="noStrike" kern="1200" baseline="0" dirty="0">
                <a:ln>
                  <a:noFill/>
                </a:ln>
                <a:solidFill>
                  <a:srgbClr val="FFFFFF"/>
                </a:solidFill>
                <a:effectLst/>
                <a:latin typeface="Gill Sans MT" panose="020B0502020104020203" pitchFamily="34" charset="0"/>
              </a:rPr>
              <a:t>Doc ID</a:t>
            </a:r>
            <a:endParaRPr lang="fr-FR" sz="1800" b="0" i="0" u="none" strike="noStrike" dirty="0">
              <a:effectLst/>
              <a:latin typeface="Arial" panose="020B0604020202020204" pitchFamily="34" charset="0"/>
            </a:endParaRPr>
          </a:p>
          <a:p>
            <a:pPr marL="0" marR="0" indent="0" algn="ctr" rtl="0" eaLnBrk="1" fontAlgn="base" latinLnBrk="0" hangingPunct="0">
              <a:spcBef>
                <a:spcPts val="0"/>
              </a:spcBef>
              <a:spcAft>
                <a:spcPts val="0"/>
              </a:spcAft>
            </a:pPr>
            <a:r>
              <a:rPr lang="en-GB" sz="1800" b="1" i="0" u="none" strike="noStrike" kern="1200" baseline="0" dirty="0">
                <a:ln>
                  <a:noFill/>
                </a:ln>
                <a:solidFill>
                  <a:srgbClr val="FFFFFF"/>
                </a:solidFill>
                <a:effectLst/>
                <a:latin typeface="Gill Sans MT" panose="020B0502020104020203" pitchFamily="34" charset="0"/>
              </a:rPr>
              <a:t>Preview</a:t>
            </a:r>
            <a:endParaRPr lang="fr-FR" sz="1800" b="0" i="0" u="none" strike="noStrike" dirty="0">
              <a:effectLst/>
              <a:latin typeface="Arial" panose="020B0604020202020204" pitchFamily="34" charset="0"/>
            </a:endParaRPr>
          </a:p>
          <a:p>
            <a:endParaRPr lang="fr-FR" dirty="0"/>
          </a:p>
        </p:txBody>
      </p:sp>
      <p:graphicFrame>
        <p:nvGraphicFramePr>
          <p:cNvPr id="5" name="Table 4">
            <a:extLst>
              <a:ext uri="{FF2B5EF4-FFF2-40B4-BE49-F238E27FC236}">
                <a16:creationId xmlns:a16="http://schemas.microsoft.com/office/drawing/2014/main" id="{3F5B19B0-DC2B-437D-8B56-FEEB04FCDB15}"/>
              </a:ext>
            </a:extLst>
          </p:cNvPr>
          <p:cNvGraphicFramePr>
            <a:graphicFrameLocks noGrp="1"/>
          </p:cNvGraphicFramePr>
          <p:nvPr>
            <p:extLst>
              <p:ext uri="{D42A27DB-BD31-4B8C-83A1-F6EECF244321}">
                <p14:modId xmlns:p14="http://schemas.microsoft.com/office/powerpoint/2010/main" val="606910294"/>
              </p:ext>
            </p:extLst>
          </p:nvPr>
        </p:nvGraphicFramePr>
        <p:xfrm>
          <a:off x="635999" y="1705232"/>
          <a:ext cx="10919999" cy="4158050"/>
        </p:xfrm>
        <a:graphic>
          <a:graphicData uri="http://schemas.openxmlformats.org/drawingml/2006/table">
            <a:tbl>
              <a:tblPr firstRow="1">
                <a:tableStyleId>{69012ECD-51FC-41F1-AA8D-1B2483CD663E}</a:tableStyleId>
              </a:tblPr>
              <a:tblGrid>
                <a:gridCol w="3451441">
                  <a:extLst>
                    <a:ext uri="{9D8B030D-6E8A-4147-A177-3AD203B41FA5}">
                      <a16:colId xmlns:a16="http://schemas.microsoft.com/office/drawing/2014/main" val="20000"/>
                    </a:ext>
                  </a:extLst>
                </a:gridCol>
                <a:gridCol w="1117004">
                  <a:extLst>
                    <a:ext uri="{9D8B030D-6E8A-4147-A177-3AD203B41FA5}">
                      <a16:colId xmlns:a16="http://schemas.microsoft.com/office/drawing/2014/main" val="20001"/>
                    </a:ext>
                  </a:extLst>
                </a:gridCol>
                <a:gridCol w="6351554">
                  <a:extLst>
                    <a:ext uri="{9D8B030D-6E8A-4147-A177-3AD203B41FA5}">
                      <a16:colId xmlns:a16="http://schemas.microsoft.com/office/drawing/2014/main" val="20002"/>
                    </a:ext>
                  </a:extLst>
                </a:gridCol>
              </a:tblGrid>
              <a:tr h="205747">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dirty="0">
                          <a:ln>
                            <a:noFill/>
                          </a:ln>
                          <a:effectLst/>
                        </a:rPr>
                        <a:t>Doc title</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Doc ID</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Preview</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extLst>
                  <a:ext uri="{0D108BD9-81ED-4DB2-BD59-A6C34878D82A}">
                    <a16:rowId xmlns:a16="http://schemas.microsoft.com/office/drawing/2014/main" val="10000"/>
                  </a:ext>
                </a:extLst>
              </a:tr>
              <a:tr h="621380">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Viewer FAQ</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12074</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Short questions &amp; answers on the viewer, related to installation, upgrade, layout &amp; view construction, menus, use &amp; design modes,  find &amp; filter, toolbars, data display, printing and rights management.</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extLst>
                  <a:ext uri="{0D108BD9-81ED-4DB2-BD59-A6C34878D82A}">
                    <a16:rowId xmlns:a16="http://schemas.microsoft.com/office/drawing/2014/main" val="10001"/>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MX Viewer Technical guide</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dirty="0">
                          <a:ln>
                            <a:noFill/>
                          </a:ln>
                          <a:effectLst/>
                        </a:rPr>
                        <a:t>7037</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defRPr/>
                      </a:pPr>
                      <a:r>
                        <a:rPr kumimoji="0" lang="en-GB" sz="1200" u="none" strike="noStrike" cap="none" normalizeH="0" baseline="0" dirty="0">
                          <a:ln>
                            <a:noFill/>
                          </a:ln>
                          <a:effectLst/>
                        </a:rPr>
                        <a:t>Detailed technical doc on the viewer features and settings, </a:t>
                      </a:r>
                      <a:r>
                        <a:rPr kumimoji="0" lang="fr-FR" sz="1200" u="none" strike="noStrike" cap="none" normalizeH="0" baseline="0" dirty="0" err="1">
                          <a:ln>
                            <a:noFill/>
                          </a:ln>
                          <a:effectLst/>
                        </a:rPr>
                        <a:t>Getting</a:t>
                      </a:r>
                      <a:r>
                        <a:rPr kumimoji="0" lang="fr-FR" sz="1200" u="none" strike="noStrike" cap="none" normalizeH="0" baseline="0" dirty="0">
                          <a:ln>
                            <a:noFill/>
                          </a:ln>
                          <a:effectLst/>
                        </a:rPr>
                        <a:t> </a:t>
                      </a:r>
                      <a:r>
                        <a:rPr kumimoji="0" lang="fr-FR" sz="1200" u="none" strike="noStrike" cap="none" normalizeH="0" baseline="0" dirty="0" err="1">
                          <a:ln>
                            <a:noFill/>
                          </a:ln>
                          <a:effectLst/>
                        </a:rPr>
                        <a:t>started</a:t>
                      </a:r>
                      <a:r>
                        <a:rPr kumimoji="0" lang="fr-FR" sz="1200" u="none" strike="noStrike" cap="none" normalizeH="0" baseline="0" dirty="0">
                          <a:ln>
                            <a:noFill/>
                          </a:ln>
                          <a:effectLst/>
                        </a:rPr>
                        <a:t> </a:t>
                      </a:r>
                      <a:r>
                        <a:rPr kumimoji="0" lang="fr-FR" sz="1200" u="none" strike="noStrike" cap="none" normalizeH="0" baseline="0" dirty="0" err="1">
                          <a:ln>
                            <a:noFill/>
                          </a:ln>
                          <a:effectLst/>
                        </a:rPr>
                        <a:t>with</a:t>
                      </a:r>
                      <a:r>
                        <a:rPr kumimoji="0" lang="fr-FR" sz="1200" u="none" strike="noStrike" cap="none" normalizeH="0" baseline="0" dirty="0">
                          <a:ln>
                            <a:noFill/>
                          </a:ln>
                          <a:effectLst/>
                        </a:rPr>
                        <a:t> the </a:t>
                      </a:r>
                      <a:r>
                        <a:rPr kumimoji="0" lang="fr-FR" sz="1200" u="none" strike="noStrike" cap="none" normalizeH="0" baseline="0" dirty="0" err="1">
                          <a:ln>
                            <a:noFill/>
                          </a:ln>
                          <a:effectLst/>
                        </a:rPr>
                        <a:t>viewer</a:t>
                      </a:r>
                      <a:endParaRPr kumimoji="0" lang="fr-FR" sz="1200" b="0" i="0" u="none" strike="noStrike" cap="none" normalizeH="0" baseline="0" dirty="0">
                        <a:ln>
                          <a:noFill/>
                        </a:ln>
                        <a:solidFill>
                          <a:srgbClr val="000000"/>
                        </a:solidFill>
                        <a:effectLst/>
                        <a:latin typeface="Arial" charset="0"/>
                      </a:endParaRPr>
                    </a:p>
                  </a:txBody>
                  <a:tcPr marL="62875" marR="62875" marT="0" marB="0" horzOverflow="overflow"/>
                </a:tc>
                <a:extLst>
                  <a:ext uri="{0D108BD9-81ED-4DB2-BD59-A6C34878D82A}">
                    <a16:rowId xmlns:a16="http://schemas.microsoft.com/office/drawing/2014/main" val="10002"/>
                  </a:ext>
                </a:extLst>
              </a:tr>
              <a:tr h="667166">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Data Visualization Catalog</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19521</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dirty="0">
                          <a:ln>
                            <a:noFill/>
                          </a:ln>
                          <a:effectLst/>
                        </a:rPr>
                        <a:t>Description of the </a:t>
                      </a:r>
                      <a:r>
                        <a:rPr kumimoji="0" lang="fr-FR" sz="1200" u="none" strike="noStrike" cap="none" normalizeH="0" baseline="0" dirty="0" err="1">
                          <a:ln>
                            <a:noFill/>
                          </a:ln>
                          <a:effectLst/>
                        </a:rPr>
                        <a:t>available</a:t>
                      </a:r>
                      <a:r>
                        <a:rPr kumimoji="0" lang="fr-FR" sz="1200" u="none" strike="noStrike" cap="none" normalizeH="0" baseline="0" dirty="0">
                          <a:ln>
                            <a:noFill/>
                          </a:ln>
                          <a:effectLst/>
                        </a:rPr>
                        <a:t> </a:t>
                      </a:r>
                      <a:r>
                        <a:rPr kumimoji="0" lang="fr-FR" sz="1200" u="none" strike="noStrike" cap="none" normalizeH="0" baseline="0" dirty="0" err="1">
                          <a:ln>
                            <a:noFill/>
                          </a:ln>
                          <a:effectLst/>
                        </a:rPr>
                        <a:t>charts</a:t>
                      </a:r>
                      <a:r>
                        <a:rPr kumimoji="0" lang="fr-FR" sz="1200" u="none" strike="noStrike" cap="none" normalizeH="0" baseline="0" dirty="0">
                          <a:ln>
                            <a:noFill/>
                          </a:ln>
                          <a:effectLst/>
                        </a:rPr>
                        <a:t> in MX in </a:t>
                      </a:r>
                      <a:r>
                        <a:rPr kumimoji="0" lang="fr-FR" sz="1200" u="none" strike="noStrike" cap="none" normalizeH="0" baseline="0" dirty="0" err="1">
                          <a:ln>
                            <a:noFill/>
                          </a:ln>
                          <a:effectLst/>
                        </a:rPr>
                        <a:t>order</a:t>
                      </a:r>
                      <a:r>
                        <a:rPr kumimoji="0" lang="fr-FR" sz="1200" u="none" strike="noStrike" cap="none" normalizeH="0" baseline="0" dirty="0">
                          <a:ln>
                            <a:noFill/>
                          </a:ln>
                          <a:effectLst/>
                        </a:rPr>
                        <a:t> to </a:t>
                      </a:r>
                      <a:r>
                        <a:rPr kumimoji="0" lang="fr-FR" sz="1200" u="none" strike="noStrike" cap="none" normalizeH="0" baseline="0" dirty="0" err="1">
                          <a:ln>
                            <a:noFill/>
                          </a:ln>
                          <a:effectLst/>
                        </a:rPr>
                        <a:t>make</a:t>
                      </a:r>
                      <a:r>
                        <a:rPr kumimoji="0" lang="fr-FR" sz="1200" u="none" strike="noStrike" cap="none" normalizeH="0" baseline="0" dirty="0">
                          <a:ln>
                            <a:noFill/>
                          </a:ln>
                          <a:effectLst/>
                        </a:rPr>
                        <a:t> </a:t>
                      </a:r>
                      <a:r>
                        <a:rPr kumimoji="0" lang="fr-FR" sz="1200" u="none" strike="noStrike" cap="none" normalizeH="0" baseline="0" dirty="0" err="1">
                          <a:ln>
                            <a:noFill/>
                          </a:ln>
                          <a:effectLst/>
                        </a:rPr>
                        <a:t>users</a:t>
                      </a:r>
                      <a:r>
                        <a:rPr kumimoji="0" lang="fr-FR" sz="1200" u="none" strike="noStrike" cap="none" normalizeH="0" baseline="0" dirty="0">
                          <a:ln>
                            <a:noFill/>
                          </a:ln>
                          <a:effectLst/>
                        </a:rPr>
                        <a:t> </a:t>
                      </a:r>
                      <a:r>
                        <a:rPr kumimoji="0" lang="fr-FR" sz="1200" u="none" strike="noStrike" cap="none" normalizeH="0" baseline="0" dirty="0" err="1">
                          <a:ln>
                            <a:noFill/>
                          </a:ln>
                          <a:effectLst/>
                        </a:rPr>
                        <a:t>aware</a:t>
                      </a:r>
                      <a:r>
                        <a:rPr kumimoji="0" lang="fr-FR" sz="1200" u="none" strike="noStrike" cap="none" normalizeH="0" baseline="0" dirty="0">
                          <a:ln>
                            <a:noFill/>
                          </a:ln>
                          <a:effectLst/>
                        </a:rPr>
                        <a:t> of the </a:t>
                      </a:r>
                      <a:r>
                        <a:rPr kumimoji="0" lang="fr-FR" sz="1200" u="none" strike="noStrike" cap="none" normalizeH="0" baseline="0" dirty="0" err="1">
                          <a:ln>
                            <a:noFill/>
                          </a:ln>
                          <a:effectLst/>
                        </a:rPr>
                        <a:t>many</a:t>
                      </a:r>
                      <a:r>
                        <a:rPr kumimoji="0" lang="fr-FR" sz="1200" u="none" strike="noStrike" cap="none" normalizeH="0" baseline="0" dirty="0">
                          <a:ln>
                            <a:noFill/>
                          </a:ln>
                          <a:effectLst/>
                        </a:rPr>
                        <a:t> </a:t>
                      </a:r>
                      <a:r>
                        <a:rPr kumimoji="0" lang="fr-FR" sz="1200" u="none" strike="noStrike" cap="none" normalizeH="0" baseline="0" dirty="0" err="1">
                          <a:ln>
                            <a:noFill/>
                          </a:ln>
                          <a:effectLst/>
                        </a:rPr>
                        <a:t>possibilities</a:t>
                      </a:r>
                      <a:r>
                        <a:rPr kumimoji="0" lang="fr-FR" sz="1200" u="none" strike="noStrike" cap="none" normalizeH="0" baseline="0" dirty="0">
                          <a:ln>
                            <a:noFill/>
                          </a:ln>
                          <a:effectLst/>
                        </a:rPr>
                        <a:t> of data </a:t>
                      </a:r>
                      <a:r>
                        <a:rPr kumimoji="0" lang="fr-FR" sz="1200" u="none" strike="noStrike" cap="none" normalizeH="0" baseline="0" dirty="0" err="1">
                          <a:ln>
                            <a:noFill/>
                          </a:ln>
                          <a:effectLst/>
                        </a:rPr>
                        <a:t>visualization</a:t>
                      </a:r>
                      <a:r>
                        <a:rPr kumimoji="0" lang="fr-FR" sz="1200" u="none" strike="noStrike" cap="none" normalizeH="0" baseline="0" dirty="0">
                          <a:ln>
                            <a:noFill/>
                          </a:ln>
                          <a:effectLst/>
                        </a:rPr>
                        <a:t> in the </a:t>
                      </a:r>
                      <a:r>
                        <a:rPr kumimoji="0" lang="fr-FR" sz="1200" u="none" strike="noStrike" cap="none" normalizeH="0" baseline="0" dirty="0" err="1">
                          <a:ln>
                            <a:noFill/>
                          </a:ln>
                          <a:effectLst/>
                        </a:rPr>
                        <a:t>Viewer</a:t>
                      </a:r>
                      <a:r>
                        <a:rPr kumimoji="0" lang="fr-FR" sz="1200" u="none" strike="noStrike" cap="none" normalizeH="0" baseline="0" dirty="0">
                          <a:ln>
                            <a:noFill/>
                          </a:ln>
                          <a:effectLst/>
                        </a:rPr>
                        <a:t> and help </a:t>
                      </a:r>
                      <a:r>
                        <a:rPr kumimoji="0" lang="fr-FR" sz="1200" u="none" strike="noStrike" cap="none" normalizeH="0" baseline="0" dirty="0" err="1">
                          <a:ln>
                            <a:noFill/>
                          </a:ln>
                          <a:effectLst/>
                        </a:rPr>
                        <a:t>them</a:t>
                      </a:r>
                      <a:r>
                        <a:rPr kumimoji="0" lang="fr-FR" sz="1200" u="none" strike="noStrike" cap="none" normalizeH="0" baseline="0" dirty="0">
                          <a:ln>
                            <a:noFill/>
                          </a:ln>
                          <a:effectLst/>
                        </a:rPr>
                        <a:t> </a:t>
                      </a:r>
                      <a:r>
                        <a:rPr kumimoji="0" lang="fr-FR" sz="1200" u="none" strike="noStrike" cap="none" normalizeH="0" baseline="0" dirty="0" err="1">
                          <a:ln>
                            <a:noFill/>
                          </a:ln>
                          <a:effectLst/>
                        </a:rPr>
                        <a:t>find</a:t>
                      </a:r>
                      <a:r>
                        <a:rPr kumimoji="0" lang="fr-FR" sz="1200" u="none" strike="noStrike" cap="none" normalizeH="0" baseline="0" dirty="0">
                          <a:ln>
                            <a:noFill/>
                          </a:ln>
                          <a:effectLst/>
                        </a:rPr>
                        <a:t> the </a:t>
                      </a:r>
                      <a:r>
                        <a:rPr kumimoji="0" lang="fr-FR" sz="1200" u="none" strike="noStrike" cap="none" normalizeH="0" baseline="0" dirty="0" err="1">
                          <a:ln>
                            <a:noFill/>
                          </a:ln>
                          <a:effectLst/>
                        </a:rPr>
                        <a:t>most</a:t>
                      </a:r>
                      <a:r>
                        <a:rPr kumimoji="0" lang="fr-FR" sz="1200" u="none" strike="noStrike" cap="none" normalizeH="0" baseline="0" dirty="0">
                          <a:ln>
                            <a:noFill/>
                          </a:ln>
                          <a:effectLst/>
                        </a:rPr>
                        <a:t> </a:t>
                      </a:r>
                      <a:r>
                        <a:rPr kumimoji="0" lang="fr-FR" sz="1200" u="none" strike="noStrike" cap="none" normalizeH="0" baseline="0" dirty="0" err="1">
                          <a:ln>
                            <a:noFill/>
                          </a:ln>
                          <a:effectLst/>
                        </a:rPr>
                        <a:t>appropriate</a:t>
                      </a:r>
                      <a:r>
                        <a:rPr kumimoji="0" lang="fr-FR" sz="1200" u="none" strike="noStrike" cap="none" normalizeH="0" baseline="0" dirty="0">
                          <a:ln>
                            <a:noFill/>
                          </a:ln>
                          <a:effectLst/>
                        </a:rPr>
                        <a:t> </a:t>
                      </a:r>
                      <a:r>
                        <a:rPr kumimoji="0" lang="fr-FR" sz="1200" u="none" strike="noStrike" cap="none" normalizeH="0" baseline="0" dirty="0" err="1">
                          <a:ln>
                            <a:noFill/>
                          </a:ln>
                          <a:effectLst/>
                        </a:rPr>
                        <a:t>representation</a:t>
                      </a:r>
                      <a:r>
                        <a:rPr kumimoji="0" lang="fr-FR" sz="1200" u="none" strike="noStrike" cap="none" normalizeH="0" baseline="0" dirty="0">
                          <a:ln>
                            <a:noFill/>
                          </a:ln>
                          <a:effectLst/>
                        </a:rPr>
                        <a:t> for </a:t>
                      </a:r>
                      <a:r>
                        <a:rPr kumimoji="0" lang="fr-FR" sz="1200" u="none" strike="noStrike" cap="none" normalizeH="0" baseline="0" dirty="0" err="1">
                          <a:ln>
                            <a:noFill/>
                          </a:ln>
                          <a:effectLst/>
                        </a:rPr>
                        <a:t>their</a:t>
                      </a:r>
                      <a:r>
                        <a:rPr kumimoji="0" lang="fr-FR" sz="1200" u="none" strike="noStrike" cap="none" normalizeH="0" baseline="0" dirty="0">
                          <a:ln>
                            <a:noFill/>
                          </a:ln>
                          <a:effectLst/>
                        </a:rPr>
                        <a:t> data.</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extLst>
                  <a:ext uri="{0D108BD9-81ED-4DB2-BD59-A6C34878D82A}">
                    <a16:rowId xmlns:a16="http://schemas.microsoft.com/office/drawing/2014/main" val="10003"/>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kern="1200" cap="none" normalizeH="0" baseline="0" dirty="0">
                          <a:ln>
                            <a:noFill/>
                          </a:ln>
                          <a:solidFill>
                            <a:schemeClr val="tx1"/>
                          </a:solidFill>
                          <a:effectLst/>
                          <a:latin typeface="+mn-lt"/>
                          <a:ea typeface="+mn-ea"/>
                          <a:cs typeface="+mn-cs"/>
                        </a:rPr>
                        <a:t>Import and Export of Viewer </a:t>
                      </a:r>
                      <a:r>
                        <a:rPr kumimoji="0" lang="fr-FR" sz="1200" u="none" strike="noStrike" kern="1200" cap="none" normalizeH="0" baseline="0" dirty="0" err="1">
                          <a:ln>
                            <a:noFill/>
                          </a:ln>
                          <a:solidFill>
                            <a:schemeClr val="tx1"/>
                          </a:solidFill>
                          <a:effectLst/>
                          <a:latin typeface="+mn-lt"/>
                          <a:ea typeface="+mn-ea"/>
                          <a:cs typeface="+mn-cs"/>
                        </a:rPr>
                        <a:t>Objects</a:t>
                      </a:r>
                      <a:endParaRPr kumimoji="0" lang="fr-FR" sz="1200" u="none" strike="noStrike" kern="1200" cap="none" normalizeH="0" baseline="0" dirty="0">
                        <a:ln>
                          <a:noFill/>
                        </a:ln>
                        <a:solidFill>
                          <a:schemeClr val="tx1"/>
                        </a:solidFill>
                        <a:effectLst/>
                        <a:latin typeface="+mn-lt"/>
                        <a:ea typeface="+mn-ea"/>
                        <a:cs typeface="+mn-cs"/>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dirty="0">
                          <a:ln>
                            <a:noFill/>
                          </a:ln>
                          <a:effectLst/>
                        </a:rPr>
                        <a:t>14366</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dirty="0">
                          <a:ln>
                            <a:noFill/>
                          </a:ln>
                          <a:effectLst/>
                        </a:rPr>
                        <a:t>Viewer import/export through the Import/export wizard</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extLst>
                  <a:ext uri="{0D108BD9-81ED-4DB2-BD59-A6C34878D82A}">
                    <a16:rowId xmlns:a16="http://schemas.microsoft.com/office/drawing/2014/main" val="10004"/>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Views &amp; Layouts assignment</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u="none" strike="noStrike" cap="none" normalizeH="0" baseline="0">
                          <a:ln>
                            <a:noFill/>
                          </a:ln>
                          <a:effectLst/>
                        </a:rPr>
                        <a:t>10302</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General views &amp; layout assignment (excluding Simulation views)</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extLst>
                  <a:ext uri="{0D108BD9-81ED-4DB2-BD59-A6C34878D82A}">
                    <a16:rowId xmlns:a16="http://schemas.microsoft.com/office/drawing/2014/main" val="10005"/>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US" sz="1200" u="none" strike="noStrike" cap="none" normalizeH="0" baseline="0" dirty="0">
                          <a:ln>
                            <a:noFill/>
                          </a:ln>
                          <a:effectLst/>
                        </a:rPr>
                        <a:t>Simulation screen assignments</a:t>
                      </a:r>
                      <a:endParaRPr kumimoji="0" lang="fr-FR" sz="1200" b="0" i="0" u="none" strike="noStrike" cap="none" normalizeH="0" baseline="0" dirty="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12990</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Simulation views &amp; layout assignment</a:t>
                      </a:r>
                      <a:endParaRPr kumimoji="0" lang="fr-FR" sz="1200" b="0" i="0" u="none" strike="noStrike" cap="none" normalizeH="0" baseline="0">
                        <a:ln>
                          <a:noFill/>
                        </a:ln>
                        <a:solidFill>
                          <a:schemeClr val="tx1"/>
                        </a:solidFill>
                        <a:effectLst/>
                        <a:latin typeface="Arial" charset="0"/>
                        <a:ea typeface="Times New Roman" pitchFamily="18" charset="0"/>
                        <a:cs typeface="Arial" charset="0"/>
                      </a:endParaRPr>
                    </a:p>
                  </a:txBody>
                  <a:tcPr marL="62875" marR="62875" marT="0" marB="0" horzOverflow="overflow"/>
                </a:tc>
                <a:extLst>
                  <a:ext uri="{0D108BD9-81ED-4DB2-BD59-A6C34878D82A}">
                    <a16:rowId xmlns:a16="http://schemas.microsoft.com/office/drawing/2014/main" val="10006"/>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dirty="0" err="1">
                          <a:ln>
                            <a:noFill/>
                          </a:ln>
                          <a:effectLst/>
                        </a:rPr>
                        <a:t>Linked</a:t>
                      </a:r>
                      <a:r>
                        <a:rPr kumimoji="0" lang="fr-FR" sz="1200" u="none" strike="noStrike" cap="none" normalizeH="0" baseline="0" dirty="0">
                          <a:ln>
                            <a:noFill/>
                          </a:ln>
                          <a:effectLst/>
                        </a:rPr>
                        <a:t> </a:t>
                      </a:r>
                      <a:r>
                        <a:rPr kumimoji="0" lang="fr-FR" sz="1200" u="none" strike="noStrike" cap="none" normalizeH="0" baseline="0" dirty="0" err="1">
                          <a:ln>
                            <a:noFill/>
                          </a:ln>
                          <a:effectLst/>
                        </a:rPr>
                        <a:t>views</a:t>
                      </a:r>
                      <a:endParaRPr kumimoji="0" lang="fr-FR" sz="1200" b="0" i="0" u="none" strike="noStrike" cap="none" normalizeH="0" baseline="0" dirty="0">
                        <a:ln>
                          <a:noFill/>
                        </a:ln>
                        <a:solidFill>
                          <a:srgbClr val="000000"/>
                        </a:solidFill>
                        <a:effectLst/>
                        <a:latin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17066</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How to create linked views</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extLst>
                  <a:ext uri="{0D108BD9-81ED-4DB2-BD59-A6C34878D82A}">
                    <a16:rowId xmlns:a16="http://schemas.microsoft.com/office/drawing/2014/main" val="10007"/>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dirty="0">
                          <a:ln>
                            <a:noFill/>
                          </a:ln>
                          <a:effectLst/>
                        </a:rPr>
                        <a:t>Viewer </a:t>
                      </a:r>
                      <a:r>
                        <a:rPr kumimoji="0" lang="fr-FR" sz="1200" u="none" strike="noStrike" cap="none" normalizeH="0" baseline="0" dirty="0" err="1">
                          <a:ln>
                            <a:noFill/>
                          </a:ln>
                          <a:effectLst/>
                        </a:rPr>
                        <a:t>Rights</a:t>
                      </a:r>
                      <a:r>
                        <a:rPr kumimoji="0" lang="fr-FR" sz="1200" u="none" strike="noStrike" cap="none" normalizeH="0" baseline="0" dirty="0">
                          <a:ln>
                            <a:noFill/>
                          </a:ln>
                          <a:effectLst/>
                        </a:rPr>
                        <a:t> management</a:t>
                      </a:r>
                      <a:endParaRPr kumimoji="0" lang="fr-FR" sz="1200" b="0" i="0" u="none" strike="noStrike" cap="none" normalizeH="0" baseline="0" dirty="0">
                        <a:ln>
                          <a:noFill/>
                        </a:ln>
                        <a:solidFill>
                          <a:srgbClr val="000000"/>
                        </a:solidFill>
                        <a:effectLst/>
                        <a:latin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17065</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How to set rights on views at view level or using Rights tempaltes</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extLst>
                  <a:ext uri="{0D108BD9-81ED-4DB2-BD59-A6C34878D82A}">
                    <a16:rowId xmlns:a16="http://schemas.microsoft.com/office/drawing/2014/main" val="10008"/>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Viewer Forms</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16545</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How to design forms</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extLst>
                  <a:ext uri="{0D108BD9-81ED-4DB2-BD59-A6C34878D82A}">
                    <a16:rowId xmlns:a16="http://schemas.microsoft.com/office/drawing/2014/main" val="10009"/>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Viewer 3D Charts</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17747</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How to set up a view in 3D</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extLst>
                  <a:ext uri="{0D108BD9-81ED-4DB2-BD59-A6C34878D82A}">
                    <a16:rowId xmlns:a16="http://schemas.microsoft.com/office/drawing/2014/main" val="10010"/>
                  </a:ext>
                </a:extLst>
              </a:tr>
              <a:tr h="295973">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a:ln>
                            <a:noFill/>
                          </a:ln>
                          <a:effectLst/>
                        </a:rPr>
                        <a:t>Viewer Data Export &amp; Printing </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GB" sz="1200" u="none" strike="noStrike" cap="none" normalizeH="0" baseline="0">
                          <a:ln>
                            <a:noFill/>
                          </a:ln>
                          <a:effectLst/>
                        </a:rPr>
                        <a:t>17100</a:t>
                      </a:r>
                      <a:endParaRPr kumimoji="0" lang="fr-FR" sz="1200" b="0" i="0" u="none" strike="noStrike" cap="none" normalizeH="0" baseline="0">
                        <a:ln>
                          <a:noFill/>
                        </a:ln>
                        <a:solidFill>
                          <a:srgbClr val="000000"/>
                        </a:solidFill>
                        <a:effectLst/>
                        <a:latin typeface="Arial" charset="0"/>
                      </a:endParaRPr>
                    </a:p>
                  </a:txBody>
                  <a:tcPr marL="62875" marR="62875" marT="0" marB="0" horzOverflow="overflow"/>
                </a:tc>
                <a:tc>
                  <a:txBody>
                    <a:bodyPr/>
                    <a:lstStyle/>
                    <a:p>
                      <a:pPr marL="0" marR="0" lvl="0" indent="0" algn="l" defTabSz="914400" rtl="0" eaLnBrk="1" fontAlgn="base" latinLnBrk="0" hangingPunct="0">
                        <a:lnSpc>
                          <a:spcPct val="100000"/>
                        </a:lnSpc>
                        <a:spcBef>
                          <a:spcPct val="0"/>
                        </a:spcBef>
                        <a:spcAft>
                          <a:spcPct val="0"/>
                        </a:spcAft>
                        <a:buClrTx/>
                        <a:buSzTx/>
                        <a:buFontTx/>
                        <a:buNone/>
                        <a:tabLst/>
                      </a:pPr>
                      <a:r>
                        <a:rPr kumimoji="0" lang="fr-FR" sz="1200" u="none" strike="noStrike" cap="none" normalizeH="0" baseline="0" dirty="0">
                          <a:ln>
                            <a:noFill/>
                          </a:ln>
                          <a:effectLst/>
                        </a:rPr>
                        <a:t>How to export data to Excel, CSV, PDF or </a:t>
                      </a:r>
                      <a:r>
                        <a:rPr kumimoji="0" lang="fr-FR" sz="1200" u="none" strike="noStrike" cap="none" normalizeH="0" baseline="0" dirty="0" err="1">
                          <a:ln>
                            <a:noFill/>
                          </a:ln>
                          <a:effectLst/>
                        </a:rPr>
                        <a:t>send</a:t>
                      </a:r>
                      <a:r>
                        <a:rPr kumimoji="0" lang="fr-FR" sz="1200" u="none" strike="noStrike" cap="none" normalizeH="0" baseline="0" dirty="0">
                          <a:ln>
                            <a:noFill/>
                          </a:ln>
                          <a:effectLst/>
                        </a:rPr>
                        <a:t> </a:t>
                      </a:r>
                      <a:r>
                        <a:rPr kumimoji="0" lang="fr-FR" sz="1200" u="none" strike="noStrike" cap="none" normalizeH="0" baseline="0" dirty="0" err="1">
                          <a:ln>
                            <a:noFill/>
                          </a:ln>
                          <a:effectLst/>
                        </a:rPr>
                        <a:t>it</a:t>
                      </a:r>
                      <a:r>
                        <a:rPr kumimoji="0" lang="fr-FR" sz="1200" u="none" strike="noStrike" cap="none" normalizeH="0" baseline="0" dirty="0">
                          <a:ln>
                            <a:noFill/>
                          </a:ln>
                          <a:effectLst/>
                        </a:rPr>
                        <a:t> to a printer</a:t>
                      </a:r>
                      <a:endParaRPr kumimoji="0" lang="fr-FR" sz="1200" b="0" i="0" u="none" strike="noStrike" cap="none" normalizeH="0" baseline="0" dirty="0">
                        <a:ln>
                          <a:noFill/>
                        </a:ln>
                        <a:solidFill>
                          <a:srgbClr val="000000"/>
                        </a:solidFill>
                        <a:effectLst/>
                        <a:latin typeface="Arial" charset="0"/>
                      </a:endParaRPr>
                    </a:p>
                  </a:txBody>
                  <a:tcPr marL="62875" marR="62875" marT="0" marB="0"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01979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BB6E-7EFF-4F21-B62F-CC3C4B1230DF}"/>
              </a:ext>
            </a:extLst>
          </p:cNvPr>
          <p:cNvSpPr>
            <a:spLocks noGrp="1"/>
          </p:cNvSpPr>
          <p:nvPr>
            <p:ph type="title"/>
          </p:nvPr>
        </p:nvSpPr>
        <p:spPr/>
        <p:txBody>
          <a:bodyPr/>
          <a:lstStyle/>
          <a:p>
            <a:r>
              <a:rPr lang="en-US" dirty="0"/>
              <a:t>Viewer Features</a:t>
            </a:r>
            <a:endParaRPr lang="fr-FR" dirty="0"/>
          </a:p>
        </p:txBody>
      </p:sp>
      <p:sp>
        <p:nvSpPr>
          <p:cNvPr id="3" name="Text Placeholder 2">
            <a:extLst>
              <a:ext uri="{FF2B5EF4-FFF2-40B4-BE49-F238E27FC236}">
                <a16:creationId xmlns:a16="http://schemas.microsoft.com/office/drawing/2014/main" id="{7AC6F30B-053B-4935-843E-50790CFADA22}"/>
              </a:ext>
            </a:extLst>
          </p:cNvPr>
          <p:cNvSpPr>
            <a:spLocks noGrp="1"/>
          </p:cNvSpPr>
          <p:nvPr>
            <p:ph type="body" sz="quarter" idx="10"/>
          </p:nvPr>
        </p:nvSpPr>
        <p:spPr>
          <a:xfrm>
            <a:off x="636000" y="923064"/>
            <a:ext cx="11042767" cy="856838"/>
          </a:xfrm>
        </p:spPr>
        <p:txBody>
          <a:bodyPr/>
          <a:lstStyle/>
          <a:p>
            <a:r>
              <a:rPr lang="en-US" dirty="0"/>
              <a:t>Data Selection</a:t>
            </a:r>
            <a:endParaRPr lang="fr-FR" dirty="0"/>
          </a:p>
          <a:p>
            <a:endParaRPr lang="fr-FR" dirty="0"/>
          </a:p>
        </p:txBody>
      </p:sp>
      <p:sp>
        <p:nvSpPr>
          <p:cNvPr id="4" name="Content Placeholder 3">
            <a:extLst>
              <a:ext uri="{FF2B5EF4-FFF2-40B4-BE49-F238E27FC236}">
                <a16:creationId xmlns:a16="http://schemas.microsoft.com/office/drawing/2014/main" id="{CD67270C-AA25-4A83-BB93-50DB1EC2A872}"/>
              </a:ext>
            </a:extLst>
          </p:cNvPr>
          <p:cNvSpPr>
            <a:spLocks noGrp="1"/>
          </p:cNvSpPr>
          <p:nvPr>
            <p:ph sz="quarter" idx="14"/>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Gill Sans MT" panose="020B0502020104020203" pitchFamily="34" charset="0"/>
              </a:rPr>
              <a:t>Comprehensive Data</a:t>
            </a:r>
            <a:r>
              <a:rPr lang="en-US" sz="1800" b="1" i="0" u="none" strike="noStrike" kern="1200" baseline="0" dirty="0">
                <a:solidFill>
                  <a:srgbClr val="FFFFFF"/>
                </a:solidFill>
                <a:effectLst/>
                <a:latin typeface="Gill Sans MT" panose="020B0502020104020203" pitchFamily="34" charset="0"/>
              </a:rPr>
              <a:t> Dictionary</a:t>
            </a:r>
            <a:endParaRPr lang="fr-FR" sz="1800" b="0" i="0" u="none" strike="noStrike" dirty="0">
              <a:effectLst/>
              <a:latin typeface="Arial" panose="020B0604020202020204" pitchFamily="34" charset="0"/>
            </a:endParaRPr>
          </a:p>
          <a:p>
            <a:endParaRPr lang="fr-FR" dirty="0"/>
          </a:p>
        </p:txBody>
      </p:sp>
      <p:graphicFrame>
        <p:nvGraphicFramePr>
          <p:cNvPr id="6" name="Table 6">
            <a:extLst>
              <a:ext uri="{FF2B5EF4-FFF2-40B4-BE49-F238E27FC236}">
                <a16:creationId xmlns:a16="http://schemas.microsoft.com/office/drawing/2014/main" id="{6F0CF259-4719-4785-8D7A-6ADF71784774}"/>
              </a:ext>
            </a:extLst>
          </p:cNvPr>
          <p:cNvGraphicFramePr>
            <a:graphicFrameLocks noGrp="1"/>
          </p:cNvGraphicFramePr>
          <p:nvPr>
            <p:extLst>
              <p:ext uri="{D42A27DB-BD31-4B8C-83A1-F6EECF244321}">
                <p14:modId xmlns:p14="http://schemas.microsoft.com/office/powerpoint/2010/main" val="786986810"/>
              </p:ext>
            </p:extLst>
          </p:nvPr>
        </p:nvGraphicFramePr>
        <p:xfrm>
          <a:off x="1207698" y="2009955"/>
          <a:ext cx="9415673" cy="2924354"/>
        </p:xfrm>
        <a:graphic>
          <a:graphicData uri="http://schemas.openxmlformats.org/drawingml/2006/table">
            <a:tbl>
              <a:tblPr firstRow="1" bandRow="1">
                <a:tableStyleId>{7DF18680-E054-41AD-8BC1-D1AEF772440D}</a:tableStyleId>
              </a:tblPr>
              <a:tblGrid>
                <a:gridCol w="4270076">
                  <a:extLst>
                    <a:ext uri="{9D8B030D-6E8A-4147-A177-3AD203B41FA5}">
                      <a16:colId xmlns:a16="http://schemas.microsoft.com/office/drawing/2014/main" val="3296278923"/>
                    </a:ext>
                  </a:extLst>
                </a:gridCol>
                <a:gridCol w="5145597">
                  <a:extLst>
                    <a:ext uri="{9D8B030D-6E8A-4147-A177-3AD203B41FA5}">
                      <a16:colId xmlns:a16="http://schemas.microsoft.com/office/drawing/2014/main" val="3356610226"/>
                    </a:ext>
                  </a:extLst>
                </a:gridCol>
              </a:tblGrid>
              <a:tr h="940279">
                <a:tc>
                  <a:txBody>
                    <a:bodyPr/>
                    <a:lstStyle/>
                    <a:p>
                      <a:pPr marL="0" marR="0" lvl="0" indent="0" algn="l" defTabSz="1088119" rtl="0" eaLnBrk="1" fontAlgn="auto" latinLnBrk="0" hangingPunct="1">
                        <a:lnSpc>
                          <a:spcPct val="100000"/>
                        </a:lnSpc>
                        <a:spcBef>
                          <a:spcPts val="0"/>
                        </a:spcBef>
                        <a:spcAft>
                          <a:spcPts val="0"/>
                        </a:spcAft>
                        <a:buClrTx/>
                        <a:buSzTx/>
                        <a:buFontTx/>
                        <a:buNone/>
                        <a:tabLst/>
                        <a:defRPr/>
                      </a:pPr>
                      <a:r>
                        <a:rPr lang="en-US" sz="2000" noProof="0" dirty="0">
                          <a:solidFill>
                            <a:schemeClr val="tx1"/>
                          </a:solidFill>
                          <a:latin typeface="+mj-lt"/>
                        </a:rPr>
                        <a:t>Comprehensive Data</a:t>
                      </a:r>
                      <a:r>
                        <a:rPr lang="en-US" sz="2000" baseline="0" noProof="0" dirty="0">
                          <a:solidFill>
                            <a:schemeClr val="tx1"/>
                          </a:solidFill>
                          <a:latin typeface="+mj-lt"/>
                        </a:rPr>
                        <a:t> Dictionary</a:t>
                      </a:r>
                      <a:endParaRPr lang="en-US" sz="2000" noProof="0" dirty="0">
                        <a:solidFill>
                          <a:schemeClr val="tx1"/>
                        </a:solidFill>
                        <a:latin typeface="+mj-lt"/>
                      </a:endParaRPr>
                    </a:p>
                    <a:p>
                      <a:endParaRPr lang="fr-FR" sz="2000" dirty="0">
                        <a:solidFill>
                          <a:schemeClr val="tx1"/>
                        </a:solidFill>
                        <a:latin typeface="+mj-lt"/>
                      </a:endParaRPr>
                    </a:p>
                  </a:txBody>
                  <a:tcPr>
                    <a:solidFill>
                      <a:srgbClr val="F4CED7"/>
                    </a:solidFill>
                  </a:tcPr>
                </a:tc>
                <a:tc>
                  <a:txBody>
                    <a:bodyPr/>
                    <a:lstStyle/>
                    <a:p>
                      <a:pPr marL="0" marR="0" lvl="0" indent="0" algn="l" defTabSz="1088119" rtl="0" eaLnBrk="1" fontAlgn="auto" latinLnBrk="0" hangingPunct="1">
                        <a:lnSpc>
                          <a:spcPct val="100000"/>
                        </a:lnSpc>
                        <a:spcBef>
                          <a:spcPts val="0"/>
                        </a:spcBef>
                        <a:spcAft>
                          <a:spcPts val="0"/>
                        </a:spcAft>
                        <a:buClrTx/>
                        <a:buSzTx/>
                        <a:buFontTx/>
                        <a:buNone/>
                        <a:tabLst/>
                        <a:defRPr/>
                      </a:pPr>
                      <a:r>
                        <a:rPr lang="en-US" sz="2000" b="0" noProof="0" dirty="0">
                          <a:solidFill>
                            <a:schemeClr val="tx1"/>
                          </a:solidFill>
                          <a:latin typeface="+mj-lt"/>
                        </a:rPr>
                        <a:t>Choose the data</a:t>
                      </a:r>
                      <a:r>
                        <a:rPr lang="en-US" sz="2000" b="0" baseline="0" noProof="0" dirty="0">
                          <a:solidFill>
                            <a:schemeClr val="tx1"/>
                          </a:solidFill>
                          <a:latin typeface="+mj-lt"/>
                        </a:rPr>
                        <a:t> fields to feed your view from the data dictionary.</a:t>
                      </a:r>
                    </a:p>
                    <a:p>
                      <a:endParaRPr lang="fr-FR" sz="2000" dirty="0">
                        <a:solidFill>
                          <a:schemeClr val="tx1"/>
                        </a:solidFill>
                        <a:latin typeface="+mj-lt"/>
                      </a:endParaRPr>
                    </a:p>
                  </a:txBody>
                  <a:tcPr>
                    <a:solidFill>
                      <a:srgbClr val="F8E7EA"/>
                    </a:solidFill>
                  </a:tcPr>
                </a:tc>
                <a:extLst>
                  <a:ext uri="{0D108BD9-81ED-4DB2-BD59-A6C34878D82A}">
                    <a16:rowId xmlns:a16="http://schemas.microsoft.com/office/drawing/2014/main" val="3884227364"/>
                  </a:ext>
                </a:extLst>
              </a:tr>
              <a:tr h="960982">
                <a:tc>
                  <a:txBody>
                    <a:bodyPr/>
                    <a:lstStyle/>
                    <a:p>
                      <a:pPr marL="0" marR="0" lvl="0" indent="0" algn="l" defTabSz="1088119" rtl="0" eaLnBrk="1" fontAlgn="auto" latinLnBrk="0" hangingPunct="1">
                        <a:lnSpc>
                          <a:spcPct val="100000"/>
                        </a:lnSpc>
                        <a:spcBef>
                          <a:spcPts val="0"/>
                        </a:spcBef>
                        <a:spcAft>
                          <a:spcPts val="0"/>
                        </a:spcAft>
                        <a:buClrTx/>
                        <a:buSzTx/>
                        <a:buFontTx/>
                        <a:buNone/>
                        <a:tabLst/>
                        <a:defRPr/>
                      </a:pPr>
                      <a:r>
                        <a:rPr lang="en-US" sz="2000" b="1" noProof="0" dirty="0">
                          <a:solidFill>
                            <a:schemeClr val="tx1"/>
                          </a:solidFill>
                          <a:latin typeface="+mj-lt"/>
                        </a:rPr>
                        <a:t>Breakdown</a:t>
                      </a:r>
                      <a:r>
                        <a:rPr lang="en-US" sz="2000" b="1" baseline="0" noProof="0" dirty="0">
                          <a:solidFill>
                            <a:schemeClr val="tx1"/>
                          </a:solidFill>
                          <a:latin typeface="+mj-lt"/>
                        </a:rPr>
                        <a:t> </a:t>
                      </a:r>
                      <a:r>
                        <a:rPr lang="en-US" sz="2000" b="1" noProof="0" dirty="0">
                          <a:solidFill>
                            <a:schemeClr val="tx1"/>
                          </a:solidFill>
                          <a:latin typeface="+mj-lt"/>
                        </a:rPr>
                        <a:t>Grouping and Columns Arrangement</a:t>
                      </a:r>
                    </a:p>
                    <a:p>
                      <a:endParaRPr lang="fr-FR" sz="2000" dirty="0">
                        <a:solidFill>
                          <a:schemeClr val="tx1"/>
                        </a:solidFill>
                        <a:latin typeface="+mj-lt"/>
                      </a:endParaRPr>
                    </a:p>
                  </a:txBody>
                  <a:tcPr/>
                </a:tc>
                <a:tc>
                  <a:txBody>
                    <a:bodyPr/>
                    <a:lstStyle/>
                    <a:p>
                      <a:pPr marL="0" marR="0" lvl="0" indent="0" algn="l" defTabSz="1088119" rtl="0" eaLnBrk="1" fontAlgn="auto" latinLnBrk="0" hangingPunct="1">
                        <a:lnSpc>
                          <a:spcPct val="100000"/>
                        </a:lnSpc>
                        <a:spcBef>
                          <a:spcPts val="0"/>
                        </a:spcBef>
                        <a:spcAft>
                          <a:spcPts val="0"/>
                        </a:spcAft>
                        <a:buClrTx/>
                        <a:buSzTx/>
                        <a:buFontTx/>
                        <a:buNone/>
                        <a:tabLst/>
                        <a:defRPr/>
                      </a:pPr>
                      <a:r>
                        <a:rPr lang="en-US" sz="2000" noProof="0" dirty="0">
                          <a:solidFill>
                            <a:schemeClr val="tx1"/>
                          </a:solidFill>
                          <a:latin typeface="+mj-lt"/>
                        </a:rPr>
                        <a:t>Group</a:t>
                      </a:r>
                      <a:r>
                        <a:rPr lang="en-US" sz="2000" baseline="0" noProof="0" dirty="0">
                          <a:solidFill>
                            <a:schemeClr val="tx1"/>
                          </a:solidFill>
                          <a:latin typeface="+mj-lt"/>
                        </a:rPr>
                        <a:t> your data fields by adding, reordering, hiding columns.</a:t>
                      </a:r>
                    </a:p>
                  </a:txBody>
                  <a:tcPr>
                    <a:solidFill>
                      <a:srgbClr val="F8E7EA"/>
                    </a:solidFill>
                  </a:tcPr>
                </a:tc>
                <a:extLst>
                  <a:ext uri="{0D108BD9-81ED-4DB2-BD59-A6C34878D82A}">
                    <a16:rowId xmlns:a16="http://schemas.microsoft.com/office/drawing/2014/main" val="446541075"/>
                  </a:ext>
                </a:extLst>
              </a:tr>
              <a:tr h="912674">
                <a:tc>
                  <a:txBody>
                    <a:bodyPr/>
                    <a:lstStyle/>
                    <a:p>
                      <a:pPr marL="0" marR="0" lvl="0" indent="0" algn="l" defTabSz="1088119" rtl="0" eaLnBrk="1" fontAlgn="auto" latinLnBrk="0" hangingPunct="1">
                        <a:lnSpc>
                          <a:spcPct val="100000"/>
                        </a:lnSpc>
                        <a:spcBef>
                          <a:spcPts val="0"/>
                        </a:spcBef>
                        <a:spcAft>
                          <a:spcPts val="0"/>
                        </a:spcAft>
                        <a:buClrTx/>
                        <a:buSzTx/>
                        <a:buFontTx/>
                        <a:buNone/>
                        <a:tabLst/>
                        <a:defRPr/>
                      </a:pPr>
                      <a:r>
                        <a:rPr lang="en-US" sz="2000" b="1" noProof="0" dirty="0">
                          <a:solidFill>
                            <a:schemeClr val="tx1"/>
                          </a:solidFill>
                          <a:latin typeface="+mj-lt"/>
                        </a:rPr>
                        <a:t>Aggregated</a:t>
                      </a:r>
                      <a:r>
                        <a:rPr lang="en-US" sz="2000" b="1" baseline="0" noProof="0" dirty="0">
                          <a:solidFill>
                            <a:schemeClr val="tx1"/>
                          </a:solidFill>
                          <a:latin typeface="+mj-lt"/>
                        </a:rPr>
                        <a:t> Calculations</a:t>
                      </a:r>
                      <a:endParaRPr lang="en-US" sz="2000" b="1" noProof="0" dirty="0">
                        <a:solidFill>
                          <a:schemeClr val="tx1"/>
                        </a:solidFill>
                        <a:latin typeface="+mj-lt"/>
                      </a:endParaRPr>
                    </a:p>
                  </a:txBody>
                  <a:tcPr>
                    <a:solidFill>
                      <a:srgbClr val="F4CED7"/>
                    </a:solidFill>
                  </a:tcPr>
                </a:tc>
                <a:tc>
                  <a:txBody>
                    <a:bodyPr/>
                    <a:lstStyle/>
                    <a:p>
                      <a:pPr marL="0" marR="0" lvl="0" indent="0" algn="l" defTabSz="1088119" rtl="0" eaLnBrk="1" fontAlgn="auto" latinLnBrk="0" hangingPunct="1">
                        <a:lnSpc>
                          <a:spcPct val="100000"/>
                        </a:lnSpc>
                        <a:spcBef>
                          <a:spcPts val="0"/>
                        </a:spcBef>
                        <a:spcAft>
                          <a:spcPts val="0"/>
                        </a:spcAft>
                        <a:buClrTx/>
                        <a:buSzTx/>
                        <a:buFontTx/>
                        <a:buNone/>
                        <a:tabLst/>
                        <a:defRPr/>
                      </a:pPr>
                      <a:r>
                        <a:rPr lang="en-US" sz="2000" noProof="0" dirty="0">
                          <a:solidFill>
                            <a:schemeClr val="tx1"/>
                          </a:solidFill>
                          <a:latin typeface="+mj-lt"/>
                        </a:rPr>
                        <a:t>Display</a:t>
                      </a:r>
                      <a:r>
                        <a:rPr lang="en-US" sz="2000" baseline="0" noProof="0" dirty="0">
                          <a:solidFill>
                            <a:schemeClr val="tx1"/>
                          </a:solidFill>
                          <a:latin typeface="+mj-lt"/>
                        </a:rPr>
                        <a:t> summed </a:t>
                      </a:r>
                      <a:r>
                        <a:rPr lang="en-US" sz="2000" noProof="0" dirty="0">
                          <a:solidFill>
                            <a:schemeClr val="tx1"/>
                          </a:solidFill>
                          <a:latin typeface="+mj-lt"/>
                        </a:rPr>
                        <a:t>totals, average</a:t>
                      </a:r>
                      <a:r>
                        <a:rPr lang="en-US" sz="2000" baseline="0" noProof="0" dirty="0">
                          <a:solidFill>
                            <a:schemeClr val="tx1"/>
                          </a:solidFill>
                          <a:latin typeface="+mj-lt"/>
                        </a:rPr>
                        <a:t> or</a:t>
                      </a:r>
                      <a:r>
                        <a:rPr lang="en-US" sz="2000" noProof="0" dirty="0">
                          <a:solidFill>
                            <a:schemeClr val="tx1"/>
                          </a:solidFill>
                          <a:latin typeface="+mj-lt"/>
                        </a:rPr>
                        <a:t> standard deviation</a:t>
                      </a:r>
                      <a:r>
                        <a:rPr lang="en-US" sz="2000" baseline="0" noProof="0" dirty="0">
                          <a:solidFill>
                            <a:schemeClr val="tx1"/>
                          </a:solidFill>
                          <a:latin typeface="+mj-lt"/>
                        </a:rPr>
                        <a:t> </a:t>
                      </a:r>
                      <a:r>
                        <a:rPr lang="en-US" sz="2000" noProof="0" dirty="0">
                          <a:solidFill>
                            <a:schemeClr val="tx1"/>
                          </a:solidFill>
                          <a:latin typeface="+mj-lt"/>
                        </a:rPr>
                        <a:t>for each grouping level.</a:t>
                      </a:r>
                    </a:p>
                  </a:txBody>
                  <a:tcPr/>
                </a:tc>
                <a:extLst>
                  <a:ext uri="{0D108BD9-81ED-4DB2-BD59-A6C34878D82A}">
                    <a16:rowId xmlns:a16="http://schemas.microsoft.com/office/drawing/2014/main" val="2123988493"/>
                  </a:ext>
                </a:extLst>
              </a:tr>
            </a:tbl>
          </a:graphicData>
        </a:graphic>
      </p:graphicFrame>
    </p:spTree>
    <p:extLst>
      <p:ext uri="{BB962C8B-B14F-4D97-AF65-F5344CB8AC3E}">
        <p14:creationId xmlns:p14="http://schemas.microsoft.com/office/powerpoint/2010/main" val="333707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A43917-933C-46C0-A7B3-A69CDF64F2D2}"/>
              </a:ext>
            </a:extLst>
          </p:cNvPr>
          <p:cNvSpPr>
            <a:spLocks noGrp="1"/>
          </p:cNvSpPr>
          <p:nvPr>
            <p:ph type="ctrTitle"/>
          </p:nvPr>
        </p:nvSpPr>
        <p:spPr/>
        <p:txBody>
          <a:bodyPr/>
          <a:lstStyle/>
          <a:p>
            <a:r>
              <a:rPr lang="fr-FR">
                <a:cs typeface="Calibri"/>
              </a:rPr>
              <a:t>Introduction to the viewer</a:t>
            </a:r>
            <a:endParaRPr lang="fr-FR" dirty="0"/>
          </a:p>
        </p:txBody>
      </p:sp>
      <p:sp>
        <p:nvSpPr>
          <p:cNvPr id="6" name="Text Placeholder 5">
            <a:extLst>
              <a:ext uri="{FF2B5EF4-FFF2-40B4-BE49-F238E27FC236}">
                <a16:creationId xmlns:a16="http://schemas.microsoft.com/office/drawing/2014/main" id="{08FD0001-7F88-4375-8295-A44EF583C1C2}"/>
              </a:ext>
            </a:extLst>
          </p:cNvPr>
          <p:cNvSpPr>
            <a:spLocks noGrp="1"/>
          </p:cNvSpPr>
          <p:nvPr>
            <p:ph type="body" sz="quarter" idx="10"/>
          </p:nvPr>
        </p:nvSpPr>
        <p:spPr/>
        <p:txBody>
          <a:bodyPr/>
          <a:lstStyle/>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What is the Viewer?</a:t>
            </a:r>
          </a:p>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Where is the Viewer used?</a:t>
            </a:r>
          </a:p>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What are the basic components of the Viewer?</a:t>
            </a: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en-GB" sz="1600" kern="1200" dirty="0">
                <a:solidFill>
                  <a:schemeClr val="bg1"/>
                </a:solidFill>
                <a:latin typeface="+mn-lt"/>
                <a:ea typeface="+mn-ea"/>
                <a:cs typeface="+mn-cs"/>
              </a:rPr>
              <a:t>Viewer components</a:t>
            </a: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en-GB" sz="1600" kern="1200" dirty="0">
                <a:solidFill>
                  <a:schemeClr val="bg1"/>
                </a:solidFill>
                <a:latin typeface="+mn-lt"/>
                <a:ea typeface="+mn-ea"/>
                <a:cs typeface="+mn-cs"/>
              </a:rPr>
              <a:t>Single View components</a:t>
            </a: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en-GB" sz="1600" kern="1200" dirty="0">
                <a:solidFill>
                  <a:schemeClr val="bg1"/>
                </a:solidFill>
                <a:latin typeface="+mn-lt"/>
                <a:ea typeface="+mn-ea"/>
                <a:cs typeface="+mn-cs"/>
              </a:rPr>
              <a:t>Edit View mode</a:t>
            </a:r>
          </a:p>
          <a:p>
            <a:pPr marL="900000" lvl="2" indent="-252000" algn="l" defTabSz="914400" rtl="0" eaLnBrk="1" latinLnBrk="0" hangingPunct="1">
              <a:spcBef>
                <a:spcPts val="600"/>
              </a:spcBef>
              <a:buClr>
                <a:schemeClr val="bg1"/>
              </a:buClr>
              <a:buSzPct val="120000"/>
              <a:buFont typeface="Gill Sans MT" panose="020B0502020104020203" pitchFamily="34" charset="0"/>
              <a:buChar char="&gt;"/>
              <a:tabLst/>
            </a:pPr>
            <a:r>
              <a:rPr lang="en-GB" sz="1600" kern="1200" dirty="0">
                <a:solidFill>
                  <a:schemeClr val="bg1"/>
                </a:solidFill>
                <a:latin typeface="+mn-lt"/>
                <a:ea typeface="+mn-ea"/>
                <a:cs typeface="+mn-cs"/>
              </a:rPr>
              <a:t>Edit Layout mode</a:t>
            </a:r>
          </a:p>
          <a:p>
            <a:pPr marL="285750" lvl="2" indent="-285750" algn="l" defTabSz="914400" rtl="0" eaLnBrk="1" latinLnBrk="0" hangingPunct="1">
              <a:buClrTx/>
              <a:buFont typeface="Wingdings" panose="05000000000000000000" pitchFamily="2" charset="2"/>
              <a:buChar char="§"/>
            </a:pPr>
            <a:r>
              <a:rPr lang="en-GB" sz="1800" kern="1200" dirty="0">
                <a:solidFill>
                  <a:schemeClr val="bg1"/>
                </a:solidFill>
                <a:latin typeface="+mn-lt"/>
                <a:ea typeface="+mn-ea"/>
                <a:cs typeface="+mn-cs"/>
              </a:rPr>
              <a:t>Hands on</a:t>
            </a:r>
          </a:p>
          <a:p>
            <a:endParaRPr lang="fr-FR" dirty="0"/>
          </a:p>
        </p:txBody>
      </p:sp>
    </p:spTree>
    <p:extLst>
      <p:ext uri="{BB962C8B-B14F-4D97-AF65-F5344CB8AC3E}">
        <p14:creationId xmlns:p14="http://schemas.microsoft.com/office/powerpoint/2010/main" val="2955382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B16-5322-4DF1-88CC-7EF29C138589}"/>
              </a:ext>
            </a:extLst>
          </p:cNvPr>
          <p:cNvSpPr>
            <a:spLocks noGrp="1"/>
          </p:cNvSpPr>
          <p:nvPr>
            <p:ph type="title"/>
          </p:nvPr>
        </p:nvSpPr>
        <p:spPr/>
        <p:txBody>
          <a:bodyPr/>
          <a:lstStyle/>
          <a:p>
            <a:r>
              <a:rPr lang="en-US" dirty="0"/>
              <a:t>Viewer Features</a:t>
            </a:r>
            <a:endParaRPr lang="fr-FR" dirty="0"/>
          </a:p>
        </p:txBody>
      </p:sp>
      <p:sp>
        <p:nvSpPr>
          <p:cNvPr id="3" name="Text Placeholder 2">
            <a:extLst>
              <a:ext uri="{FF2B5EF4-FFF2-40B4-BE49-F238E27FC236}">
                <a16:creationId xmlns:a16="http://schemas.microsoft.com/office/drawing/2014/main" id="{AFF9D97D-2E71-402F-A0BC-98C11F1EC5A0}"/>
              </a:ext>
            </a:extLst>
          </p:cNvPr>
          <p:cNvSpPr>
            <a:spLocks noGrp="1"/>
          </p:cNvSpPr>
          <p:nvPr>
            <p:ph type="body" sz="quarter" idx="10"/>
          </p:nvPr>
        </p:nvSpPr>
        <p:spPr>
          <a:xfrm>
            <a:off x="636000" y="923064"/>
            <a:ext cx="11042767" cy="856838"/>
          </a:xfrm>
        </p:spPr>
        <p:txBody>
          <a:bodyPr/>
          <a:lstStyle/>
          <a:p>
            <a:r>
              <a:rPr lang="en-US" dirty="0"/>
              <a:t>Data Display</a:t>
            </a:r>
            <a:endParaRPr lang="fr-FR" dirty="0"/>
          </a:p>
          <a:p>
            <a:endParaRPr lang="fr-FR" dirty="0"/>
          </a:p>
        </p:txBody>
      </p:sp>
      <p:graphicFrame>
        <p:nvGraphicFramePr>
          <p:cNvPr id="7" name="Table 6">
            <a:extLst>
              <a:ext uri="{FF2B5EF4-FFF2-40B4-BE49-F238E27FC236}">
                <a16:creationId xmlns:a16="http://schemas.microsoft.com/office/drawing/2014/main" id="{E5437213-F014-4E9A-BF1E-21E41D216306}"/>
              </a:ext>
            </a:extLst>
          </p:cNvPr>
          <p:cNvGraphicFramePr>
            <a:graphicFrameLocks noGrp="1"/>
          </p:cNvGraphicFramePr>
          <p:nvPr>
            <p:extLst>
              <p:ext uri="{D42A27DB-BD31-4B8C-83A1-F6EECF244321}">
                <p14:modId xmlns:p14="http://schemas.microsoft.com/office/powerpoint/2010/main" val="2640057280"/>
              </p:ext>
            </p:extLst>
          </p:nvPr>
        </p:nvGraphicFramePr>
        <p:xfrm>
          <a:off x="1207698" y="2009955"/>
          <a:ext cx="9415673" cy="3771467"/>
        </p:xfrm>
        <a:graphic>
          <a:graphicData uri="http://schemas.openxmlformats.org/drawingml/2006/table">
            <a:tbl>
              <a:tblPr firstRow="1" bandRow="1">
                <a:tableStyleId>{7DF18680-E054-41AD-8BC1-D1AEF772440D}</a:tableStyleId>
              </a:tblPr>
              <a:tblGrid>
                <a:gridCol w="4270076">
                  <a:extLst>
                    <a:ext uri="{9D8B030D-6E8A-4147-A177-3AD203B41FA5}">
                      <a16:colId xmlns:a16="http://schemas.microsoft.com/office/drawing/2014/main" val="3296278923"/>
                    </a:ext>
                  </a:extLst>
                </a:gridCol>
                <a:gridCol w="5145597">
                  <a:extLst>
                    <a:ext uri="{9D8B030D-6E8A-4147-A177-3AD203B41FA5}">
                      <a16:colId xmlns:a16="http://schemas.microsoft.com/office/drawing/2014/main" val="3356610226"/>
                    </a:ext>
                  </a:extLst>
                </a:gridCol>
              </a:tblGrid>
              <a:tr h="940279">
                <a:tc>
                  <a:txBody>
                    <a:bodyPr/>
                    <a:lstStyle/>
                    <a:p>
                      <a:pPr marL="0" algn="l" defTabSz="1088119" rtl="0" eaLnBrk="1" latinLnBrk="0" hangingPunct="1"/>
                      <a:r>
                        <a:rPr lang="en-US" sz="2000" b="1" kern="1200" noProof="0" dirty="0">
                          <a:solidFill>
                            <a:schemeClr val="tx1"/>
                          </a:solidFill>
                          <a:latin typeface="+mj-lt"/>
                          <a:ea typeface="+mn-ea"/>
                          <a:cs typeface="+mn-cs"/>
                        </a:rPr>
                        <a:t>Layout Organization</a:t>
                      </a:r>
                    </a:p>
                  </a:txBody>
                  <a:tcPr marL="97601" marR="97601">
                    <a:solidFill>
                      <a:srgbClr val="F4CED7"/>
                    </a:solidFill>
                  </a:tcPr>
                </a:tc>
                <a:tc>
                  <a:txBody>
                    <a:bodyPr/>
                    <a:lstStyle/>
                    <a:p>
                      <a:pPr marL="0" algn="l" defTabSz="1088119" rtl="0" eaLnBrk="1" latinLnBrk="0" hangingPunct="1"/>
                      <a:r>
                        <a:rPr lang="en-US" sz="2000" b="0" kern="1200" noProof="0" dirty="0">
                          <a:solidFill>
                            <a:schemeClr val="tx1"/>
                          </a:solidFill>
                          <a:latin typeface="+mj-lt"/>
                          <a:ea typeface="+mn-ea"/>
                          <a:cs typeface="+mn-cs"/>
                        </a:rPr>
                        <a:t>Split the screen into different panels and tabs to design the most efficient data dashboard.</a:t>
                      </a:r>
                    </a:p>
                  </a:txBody>
                  <a:tcPr marL="97601" marR="97601">
                    <a:solidFill>
                      <a:srgbClr val="F8E7EA"/>
                    </a:solidFill>
                  </a:tcPr>
                </a:tc>
                <a:extLst>
                  <a:ext uri="{0D108BD9-81ED-4DB2-BD59-A6C34878D82A}">
                    <a16:rowId xmlns:a16="http://schemas.microsoft.com/office/drawing/2014/main" val="3884227364"/>
                  </a:ext>
                </a:extLst>
              </a:tr>
              <a:tr h="960982">
                <a:tc>
                  <a:txBody>
                    <a:bodyPr/>
                    <a:lstStyle/>
                    <a:p>
                      <a:pPr marL="0" algn="l" defTabSz="1088119" rtl="0" eaLnBrk="1" latinLnBrk="0" hangingPunct="1"/>
                      <a:r>
                        <a:rPr lang="en-US" sz="2000" b="1" kern="1200" noProof="0">
                          <a:solidFill>
                            <a:schemeClr val="tx1"/>
                          </a:solidFill>
                          <a:latin typeface="+mj-lt"/>
                          <a:ea typeface="+mn-ea"/>
                          <a:cs typeface="+mn-cs"/>
                        </a:rPr>
                        <a:t>Cells Format</a:t>
                      </a:r>
                    </a:p>
                  </a:txBody>
                  <a:tcPr marL="97601" marR="97601"/>
                </a:tc>
                <a:tc>
                  <a:txBody>
                    <a:bodyPr/>
                    <a:lstStyle/>
                    <a:p>
                      <a:pPr marL="0" algn="l" defTabSz="1088119" rtl="0" eaLnBrk="1" latinLnBrk="0" hangingPunct="1"/>
                      <a:r>
                        <a:rPr lang="en-US" sz="2000" b="0" kern="1200" noProof="0">
                          <a:solidFill>
                            <a:schemeClr val="tx1"/>
                          </a:solidFill>
                          <a:latin typeface="+mj-lt"/>
                          <a:ea typeface="+mn-ea"/>
                          <a:cs typeface="+mn-cs"/>
                        </a:rPr>
                        <a:t>Resize cells, set their background/foreground/border colors, choose the text font and alignment.</a:t>
                      </a:r>
                    </a:p>
                  </a:txBody>
                  <a:tcPr marL="97601" marR="97601">
                    <a:solidFill>
                      <a:srgbClr val="F8E7EA"/>
                    </a:solidFill>
                  </a:tcPr>
                </a:tc>
                <a:extLst>
                  <a:ext uri="{0D108BD9-81ED-4DB2-BD59-A6C34878D82A}">
                    <a16:rowId xmlns:a16="http://schemas.microsoft.com/office/drawing/2014/main" val="446541075"/>
                  </a:ext>
                </a:extLst>
              </a:tr>
              <a:tr h="912674">
                <a:tc>
                  <a:txBody>
                    <a:bodyPr/>
                    <a:lstStyle/>
                    <a:p>
                      <a:pPr marL="0" algn="l" defTabSz="1088119" rtl="0" eaLnBrk="1" latinLnBrk="0" hangingPunct="1"/>
                      <a:r>
                        <a:rPr lang="en-US" sz="2000" b="1" kern="1200" noProof="0">
                          <a:solidFill>
                            <a:schemeClr val="tx1"/>
                          </a:solidFill>
                          <a:latin typeface="+mj-lt"/>
                          <a:ea typeface="+mn-ea"/>
                          <a:cs typeface="+mn-cs"/>
                        </a:rPr>
                        <a:t>Conditional Format</a:t>
                      </a:r>
                    </a:p>
                  </a:txBody>
                  <a:tcPr marL="97601" marR="97601">
                    <a:solidFill>
                      <a:srgbClr val="F4CED7"/>
                    </a:solidFill>
                  </a:tcPr>
                </a:tc>
                <a:tc>
                  <a:txBody>
                    <a:bodyPr/>
                    <a:lstStyle/>
                    <a:p>
                      <a:pPr marL="0" algn="l" defTabSz="1088119" rtl="0" eaLnBrk="1" latinLnBrk="0" hangingPunct="1"/>
                      <a:r>
                        <a:rPr lang="en-US" sz="2000" b="0" kern="1200" noProof="0" dirty="0">
                          <a:solidFill>
                            <a:schemeClr val="tx1"/>
                          </a:solidFill>
                          <a:latin typeface="+mj-lt"/>
                          <a:ea typeface="+mn-ea"/>
                          <a:cs typeface="+mn-cs"/>
                        </a:rPr>
                        <a:t>Update the cells format depending on a certain condition.</a:t>
                      </a:r>
                    </a:p>
                  </a:txBody>
                  <a:tcPr marL="97601" marR="97601"/>
                </a:tc>
                <a:extLst>
                  <a:ext uri="{0D108BD9-81ED-4DB2-BD59-A6C34878D82A}">
                    <a16:rowId xmlns:a16="http://schemas.microsoft.com/office/drawing/2014/main" val="2123988493"/>
                  </a:ext>
                </a:extLst>
              </a:tr>
              <a:tr h="912674">
                <a:tc>
                  <a:txBody>
                    <a:bodyPr/>
                    <a:lstStyle/>
                    <a:p>
                      <a:pPr marL="0" algn="l" defTabSz="1088119" rtl="0" eaLnBrk="1" latinLnBrk="0" hangingPunct="1"/>
                      <a:r>
                        <a:rPr lang="en-US" sz="2000" b="1" kern="1200" noProof="0" dirty="0">
                          <a:solidFill>
                            <a:schemeClr val="tx1"/>
                          </a:solidFill>
                          <a:latin typeface="+mj-lt"/>
                          <a:ea typeface="+mn-ea"/>
                          <a:cs typeface="+mn-cs"/>
                        </a:rPr>
                        <a:t>Wide Range of Data Visualization Types</a:t>
                      </a:r>
                    </a:p>
                  </a:txBody>
                  <a:tcPr marL="97601" marR="97601">
                    <a:solidFill>
                      <a:srgbClr val="F4CED7"/>
                    </a:solidFill>
                  </a:tcPr>
                </a:tc>
                <a:tc>
                  <a:txBody>
                    <a:bodyPr/>
                    <a:lstStyle/>
                    <a:p>
                      <a:pPr marL="0" indent="0" algn="l" defTabSz="1088119" rtl="0" eaLnBrk="1" latinLnBrk="0" hangingPunct="1">
                        <a:buFontTx/>
                        <a:buNone/>
                      </a:pPr>
                      <a:r>
                        <a:rPr lang="en-US" sz="2000" b="0" kern="1200" noProof="0" dirty="0">
                          <a:solidFill>
                            <a:schemeClr val="tx1"/>
                          </a:solidFill>
                          <a:latin typeface="+mj-lt"/>
                          <a:ea typeface="+mn-ea"/>
                          <a:cs typeface="+mn-cs"/>
                        </a:rPr>
                        <a:t>Choose the best suited data visualization type to display your data (grids, charts…).</a:t>
                      </a:r>
                    </a:p>
                  </a:txBody>
                  <a:tcPr marL="97601" marR="97601">
                    <a:solidFill>
                      <a:srgbClr val="FAE8EC"/>
                    </a:solidFill>
                  </a:tcPr>
                </a:tc>
                <a:extLst>
                  <a:ext uri="{0D108BD9-81ED-4DB2-BD59-A6C34878D82A}">
                    <a16:rowId xmlns:a16="http://schemas.microsoft.com/office/drawing/2014/main" val="3671875260"/>
                  </a:ext>
                </a:extLst>
              </a:tr>
            </a:tbl>
          </a:graphicData>
        </a:graphic>
      </p:graphicFrame>
    </p:spTree>
    <p:extLst>
      <p:ext uri="{BB962C8B-B14F-4D97-AF65-F5344CB8AC3E}">
        <p14:creationId xmlns:p14="http://schemas.microsoft.com/office/powerpoint/2010/main" val="519338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D3BB-BB81-48DE-BB28-4E0593C32272}"/>
              </a:ext>
            </a:extLst>
          </p:cNvPr>
          <p:cNvSpPr>
            <a:spLocks noGrp="1"/>
          </p:cNvSpPr>
          <p:nvPr>
            <p:ph type="title"/>
          </p:nvPr>
        </p:nvSpPr>
        <p:spPr/>
        <p:txBody>
          <a:bodyPr/>
          <a:lstStyle/>
          <a:p>
            <a:r>
              <a:rPr lang="en-US" dirty="0"/>
              <a:t>Viewer Features</a:t>
            </a:r>
            <a:endParaRPr lang="fr-FR" dirty="0"/>
          </a:p>
        </p:txBody>
      </p:sp>
      <p:sp>
        <p:nvSpPr>
          <p:cNvPr id="3" name="Text Placeholder 2">
            <a:extLst>
              <a:ext uri="{FF2B5EF4-FFF2-40B4-BE49-F238E27FC236}">
                <a16:creationId xmlns:a16="http://schemas.microsoft.com/office/drawing/2014/main" id="{B3E05A26-733C-4B6B-A5A7-69060A76E16C}"/>
              </a:ext>
            </a:extLst>
          </p:cNvPr>
          <p:cNvSpPr>
            <a:spLocks noGrp="1"/>
          </p:cNvSpPr>
          <p:nvPr>
            <p:ph type="body" sz="quarter" idx="10"/>
          </p:nvPr>
        </p:nvSpPr>
        <p:spPr>
          <a:xfrm>
            <a:off x="636000" y="923064"/>
            <a:ext cx="11042767" cy="856838"/>
          </a:xfrm>
        </p:spPr>
        <p:txBody>
          <a:bodyPr/>
          <a:lstStyle/>
          <a:p>
            <a:r>
              <a:rPr lang="en-US" dirty="0"/>
              <a:t>Data Interaction</a:t>
            </a:r>
            <a:endParaRPr lang="fr-FR" dirty="0"/>
          </a:p>
          <a:p>
            <a:endParaRPr lang="fr-FR" dirty="0"/>
          </a:p>
        </p:txBody>
      </p:sp>
      <p:graphicFrame>
        <p:nvGraphicFramePr>
          <p:cNvPr id="7" name="Table 6">
            <a:extLst>
              <a:ext uri="{FF2B5EF4-FFF2-40B4-BE49-F238E27FC236}">
                <a16:creationId xmlns:a16="http://schemas.microsoft.com/office/drawing/2014/main" id="{3197BD63-9553-4F3E-A220-2D17616A8AC8}"/>
              </a:ext>
            </a:extLst>
          </p:cNvPr>
          <p:cNvGraphicFramePr>
            <a:graphicFrameLocks noGrp="1"/>
          </p:cNvGraphicFramePr>
          <p:nvPr>
            <p:extLst>
              <p:ext uri="{D42A27DB-BD31-4B8C-83A1-F6EECF244321}">
                <p14:modId xmlns:p14="http://schemas.microsoft.com/office/powerpoint/2010/main" val="4092502465"/>
              </p:ext>
            </p:extLst>
          </p:nvPr>
        </p:nvGraphicFramePr>
        <p:xfrm>
          <a:off x="1207698" y="2009955"/>
          <a:ext cx="8738559" cy="2813935"/>
        </p:xfrm>
        <a:graphic>
          <a:graphicData uri="http://schemas.openxmlformats.org/drawingml/2006/table">
            <a:tbl>
              <a:tblPr firstRow="1" bandRow="1">
                <a:tableStyleId>{7DF18680-E054-41AD-8BC1-D1AEF772440D}</a:tableStyleId>
              </a:tblPr>
              <a:tblGrid>
                <a:gridCol w="2829464">
                  <a:extLst>
                    <a:ext uri="{9D8B030D-6E8A-4147-A177-3AD203B41FA5}">
                      <a16:colId xmlns:a16="http://schemas.microsoft.com/office/drawing/2014/main" val="3296278923"/>
                    </a:ext>
                  </a:extLst>
                </a:gridCol>
                <a:gridCol w="5909095">
                  <a:extLst>
                    <a:ext uri="{9D8B030D-6E8A-4147-A177-3AD203B41FA5}">
                      <a16:colId xmlns:a16="http://schemas.microsoft.com/office/drawing/2014/main" val="3356610226"/>
                    </a:ext>
                  </a:extLst>
                </a:gridCol>
              </a:tblGrid>
              <a:tr h="940279">
                <a:tc>
                  <a:txBody>
                    <a:bodyPr/>
                    <a:lstStyle/>
                    <a:p>
                      <a:pPr marL="0" algn="l" defTabSz="1088119" rtl="0" eaLnBrk="1" latinLnBrk="0" hangingPunct="1"/>
                      <a:r>
                        <a:rPr lang="en-US" sz="2000" b="1" kern="1200" noProof="0" dirty="0">
                          <a:solidFill>
                            <a:schemeClr val="tx1"/>
                          </a:solidFill>
                          <a:latin typeface="+mj-lt"/>
                          <a:ea typeface="+mn-ea"/>
                          <a:cs typeface="+mn-cs"/>
                        </a:rPr>
                        <a:t>Drill-down Navigation</a:t>
                      </a:r>
                    </a:p>
                  </a:txBody>
                  <a:tcPr marL="97601" marR="97601">
                    <a:solidFill>
                      <a:srgbClr val="F4CED7"/>
                    </a:solidFill>
                  </a:tcPr>
                </a:tc>
                <a:tc>
                  <a:txBody>
                    <a:bodyPr/>
                    <a:lstStyle/>
                    <a:p>
                      <a:pPr marL="0" algn="l" defTabSz="1088119" rtl="0" eaLnBrk="1" latinLnBrk="0" hangingPunct="1"/>
                      <a:r>
                        <a:rPr lang="en-US" sz="2000" b="0" kern="1200" noProof="0" dirty="0">
                          <a:solidFill>
                            <a:schemeClr val="tx1"/>
                          </a:solidFill>
                          <a:latin typeface="+mj-lt"/>
                          <a:ea typeface="+mn-ea"/>
                          <a:cs typeface="+mn-cs"/>
                        </a:rPr>
                        <a:t>Expand/Collapse nodes to investigate data in increasing detail.</a:t>
                      </a:r>
                    </a:p>
                  </a:txBody>
                  <a:tcPr marL="97601" marR="97601">
                    <a:solidFill>
                      <a:srgbClr val="F8E7EA"/>
                    </a:solidFill>
                  </a:tcPr>
                </a:tc>
                <a:extLst>
                  <a:ext uri="{0D108BD9-81ED-4DB2-BD59-A6C34878D82A}">
                    <a16:rowId xmlns:a16="http://schemas.microsoft.com/office/drawing/2014/main" val="3884227364"/>
                  </a:ext>
                </a:extLst>
              </a:tr>
              <a:tr h="960982">
                <a:tc>
                  <a:txBody>
                    <a:bodyPr/>
                    <a:lstStyle/>
                    <a:p>
                      <a:pPr marL="0" algn="l" defTabSz="1088119" rtl="0" eaLnBrk="1" latinLnBrk="0" hangingPunct="1"/>
                      <a:r>
                        <a:rPr lang="en-US" sz="2000" b="1" kern="1200" noProof="0">
                          <a:solidFill>
                            <a:schemeClr val="tx1"/>
                          </a:solidFill>
                          <a:latin typeface="+mj-lt"/>
                          <a:ea typeface="+mn-ea"/>
                          <a:cs typeface="+mn-cs"/>
                        </a:rPr>
                        <a:t>Filtering and Sorting</a:t>
                      </a:r>
                    </a:p>
                  </a:txBody>
                  <a:tcPr marL="97601" marR="97601"/>
                </a:tc>
                <a:tc>
                  <a:txBody>
                    <a:bodyPr/>
                    <a:lstStyle/>
                    <a:p>
                      <a:pPr marL="0" algn="l" defTabSz="1088119" rtl="0" eaLnBrk="1" latinLnBrk="0" hangingPunct="1"/>
                      <a:r>
                        <a:rPr lang="en-US" sz="2000" b="0" kern="1200" noProof="0">
                          <a:solidFill>
                            <a:schemeClr val="tx1"/>
                          </a:solidFill>
                          <a:latin typeface="+mj-lt"/>
                          <a:ea typeface="+mn-ea"/>
                          <a:cs typeface="+mn-cs"/>
                        </a:rPr>
                        <a:t>Individual or shared filters across views.</a:t>
                      </a:r>
                    </a:p>
                    <a:p>
                      <a:pPr marL="0" algn="l" defTabSz="1088119" rtl="0" eaLnBrk="1" latinLnBrk="0" hangingPunct="1"/>
                      <a:r>
                        <a:rPr lang="en-US" sz="2000" b="0" kern="1200" noProof="0">
                          <a:solidFill>
                            <a:schemeClr val="tx1"/>
                          </a:solidFill>
                          <a:latin typeface="+mj-lt"/>
                          <a:ea typeface="+mn-ea"/>
                          <a:cs typeface="+mn-cs"/>
                        </a:rPr>
                        <a:t>Absolute sorting or within grouping levels.</a:t>
                      </a:r>
                    </a:p>
                  </a:txBody>
                  <a:tcPr marL="97601" marR="97601">
                    <a:solidFill>
                      <a:srgbClr val="F8E7EA"/>
                    </a:solidFill>
                  </a:tcPr>
                </a:tc>
                <a:extLst>
                  <a:ext uri="{0D108BD9-81ED-4DB2-BD59-A6C34878D82A}">
                    <a16:rowId xmlns:a16="http://schemas.microsoft.com/office/drawing/2014/main" val="446541075"/>
                  </a:ext>
                </a:extLst>
              </a:tr>
              <a:tr h="912674">
                <a:tc>
                  <a:txBody>
                    <a:bodyPr/>
                    <a:lstStyle/>
                    <a:p>
                      <a:pPr marL="0" algn="l" defTabSz="1088119" rtl="0" eaLnBrk="1" latinLnBrk="0" hangingPunct="1"/>
                      <a:r>
                        <a:rPr lang="en-US" sz="2000" b="1" kern="1200" noProof="0" dirty="0">
                          <a:solidFill>
                            <a:schemeClr val="tx1"/>
                          </a:solidFill>
                          <a:latin typeface="+mj-lt"/>
                          <a:ea typeface="+mn-ea"/>
                          <a:cs typeface="+mn-cs"/>
                        </a:rPr>
                        <a:t>User-defined Actions</a:t>
                      </a:r>
                    </a:p>
                  </a:txBody>
                  <a:tcPr marL="97601" marR="97601">
                    <a:solidFill>
                      <a:srgbClr val="F4CED7"/>
                    </a:solidFill>
                  </a:tcPr>
                </a:tc>
                <a:tc>
                  <a:txBody>
                    <a:bodyPr/>
                    <a:lstStyle/>
                    <a:p>
                      <a:pPr marL="0" algn="l" defTabSz="1088119" rtl="0" eaLnBrk="1" latinLnBrk="0" hangingPunct="1"/>
                      <a:r>
                        <a:rPr lang="en-US" sz="2000" b="0" kern="1200" noProof="0" dirty="0">
                          <a:solidFill>
                            <a:schemeClr val="tx1"/>
                          </a:solidFill>
                          <a:latin typeface="+mj-lt"/>
                          <a:ea typeface="+mn-ea"/>
                          <a:cs typeface="+mn-cs"/>
                        </a:rPr>
                        <a:t>Add action buttons to trigger specific commands.</a:t>
                      </a:r>
                    </a:p>
                  </a:txBody>
                  <a:tcPr marL="97601" marR="97601"/>
                </a:tc>
                <a:extLst>
                  <a:ext uri="{0D108BD9-81ED-4DB2-BD59-A6C34878D82A}">
                    <a16:rowId xmlns:a16="http://schemas.microsoft.com/office/drawing/2014/main" val="2123988493"/>
                  </a:ext>
                </a:extLst>
              </a:tr>
            </a:tbl>
          </a:graphicData>
        </a:graphic>
      </p:graphicFrame>
    </p:spTree>
    <p:extLst>
      <p:ext uri="{BB962C8B-B14F-4D97-AF65-F5344CB8AC3E}">
        <p14:creationId xmlns:p14="http://schemas.microsoft.com/office/powerpoint/2010/main" val="1708599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8AD9-FA57-4D88-9040-7BDB4AB92732}"/>
              </a:ext>
            </a:extLst>
          </p:cNvPr>
          <p:cNvSpPr>
            <a:spLocks noGrp="1"/>
          </p:cNvSpPr>
          <p:nvPr>
            <p:ph type="title"/>
          </p:nvPr>
        </p:nvSpPr>
        <p:spPr/>
        <p:txBody>
          <a:bodyPr/>
          <a:lstStyle/>
          <a:p>
            <a:r>
              <a:rPr lang="en-US" dirty="0"/>
              <a:t>Viewer Features</a:t>
            </a:r>
            <a:endParaRPr lang="fr-FR" dirty="0"/>
          </a:p>
        </p:txBody>
      </p:sp>
      <p:sp>
        <p:nvSpPr>
          <p:cNvPr id="3" name="Text Placeholder 2">
            <a:extLst>
              <a:ext uri="{FF2B5EF4-FFF2-40B4-BE49-F238E27FC236}">
                <a16:creationId xmlns:a16="http://schemas.microsoft.com/office/drawing/2014/main" id="{E279375D-239C-4C48-AC58-CD3DAA1B9A52}"/>
              </a:ext>
            </a:extLst>
          </p:cNvPr>
          <p:cNvSpPr>
            <a:spLocks noGrp="1"/>
          </p:cNvSpPr>
          <p:nvPr>
            <p:ph type="body" sz="quarter" idx="10"/>
          </p:nvPr>
        </p:nvSpPr>
        <p:spPr>
          <a:xfrm>
            <a:off x="636000" y="923064"/>
            <a:ext cx="11042767" cy="856838"/>
          </a:xfrm>
        </p:spPr>
        <p:txBody>
          <a:bodyPr/>
          <a:lstStyle/>
          <a:p>
            <a:r>
              <a:rPr lang="en-US" dirty="0"/>
              <a:t>Other Distinctive Features</a:t>
            </a:r>
            <a:endParaRPr lang="fr-FR" dirty="0"/>
          </a:p>
          <a:p>
            <a:endParaRPr lang="fr-FR" dirty="0"/>
          </a:p>
        </p:txBody>
      </p:sp>
      <p:graphicFrame>
        <p:nvGraphicFramePr>
          <p:cNvPr id="7" name="Table 6">
            <a:extLst>
              <a:ext uri="{FF2B5EF4-FFF2-40B4-BE49-F238E27FC236}">
                <a16:creationId xmlns:a16="http://schemas.microsoft.com/office/drawing/2014/main" id="{B15A54C1-9E98-4986-9EC3-3B0091250A12}"/>
              </a:ext>
            </a:extLst>
          </p:cNvPr>
          <p:cNvGraphicFramePr>
            <a:graphicFrameLocks noGrp="1"/>
          </p:cNvGraphicFramePr>
          <p:nvPr>
            <p:extLst>
              <p:ext uri="{D42A27DB-BD31-4B8C-83A1-F6EECF244321}">
                <p14:modId xmlns:p14="http://schemas.microsoft.com/office/powerpoint/2010/main" val="3879719760"/>
              </p:ext>
            </p:extLst>
          </p:nvPr>
        </p:nvGraphicFramePr>
        <p:xfrm>
          <a:off x="1207698" y="2009955"/>
          <a:ext cx="8738559" cy="2858793"/>
        </p:xfrm>
        <a:graphic>
          <a:graphicData uri="http://schemas.openxmlformats.org/drawingml/2006/table">
            <a:tbl>
              <a:tblPr firstRow="1" bandRow="1">
                <a:tableStyleId>{7DF18680-E054-41AD-8BC1-D1AEF772440D}</a:tableStyleId>
              </a:tblPr>
              <a:tblGrid>
                <a:gridCol w="2829464">
                  <a:extLst>
                    <a:ext uri="{9D8B030D-6E8A-4147-A177-3AD203B41FA5}">
                      <a16:colId xmlns:a16="http://schemas.microsoft.com/office/drawing/2014/main" val="3296278923"/>
                    </a:ext>
                  </a:extLst>
                </a:gridCol>
                <a:gridCol w="5909095">
                  <a:extLst>
                    <a:ext uri="{9D8B030D-6E8A-4147-A177-3AD203B41FA5}">
                      <a16:colId xmlns:a16="http://schemas.microsoft.com/office/drawing/2014/main" val="3356610226"/>
                    </a:ext>
                  </a:extLst>
                </a:gridCol>
              </a:tblGrid>
              <a:tr h="940279">
                <a:tc>
                  <a:txBody>
                    <a:bodyPr/>
                    <a:lstStyle/>
                    <a:p>
                      <a:pPr marL="0" algn="l" defTabSz="1088119" rtl="0" eaLnBrk="1" latinLnBrk="0" hangingPunct="1"/>
                      <a:r>
                        <a:rPr lang="en-US" sz="2000" b="1" kern="1200" noProof="0" dirty="0">
                          <a:solidFill>
                            <a:schemeClr val="tx1"/>
                          </a:solidFill>
                          <a:latin typeface="+mj-lt"/>
                          <a:ea typeface="+mn-ea"/>
                          <a:cs typeface="+mn-cs"/>
                        </a:rPr>
                        <a:t>View and Layout Assignment</a:t>
                      </a:r>
                    </a:p>
                  </a:txBody>
                  <a:tcPr marL="97601" marR="97601">
                    <a:solidFill>
                      <a:srgbClr val="F4CED7"/>
                    </a:solidFill>
                  </a:tcPr>
                </a:tc>
                <a:tc>
                  <a:txBody>
                    <a:bodyPr/>
                    <a:lstStyle/>
                    <a:p>
                      <a:pPr marL="0" algn="l" defTabSz="1088119" rtl="0" eaLnBrk="1" latinLnBrk="0" hangingPunct="1"/>
                      <a:r>
                        <a:rPr lang="en-US" sz="2000" b="0" kern="1200" noProof="0" dirty="0">
                          <a:solidFill>
                            <a:schemeClr val="tx1"/>
                          </a:solidFill>
                          <a:latin typeface="+mj-lt"/>
                          <a:ea typeface="+mn-ea"/>
                          <a:cs typeface="+mn-cs"/>
                        </a:rPr>
                        <a:t>Assign a default view or layout to load automatically for particular users.</a:t>
                      </a:r>
                    </a:p>
                  </a:txBody>
                  <a:tcPr marL="97601" marR="97601">
                    <a:solidFill>
                      <a:srgbClr val="F8E7EA"/>
                    </a:solidFill>
                  </a:tcPr>
                </a:tc>
                <a:extLst>
                  <a:ext uri="{0D108BD9-81ED-4DB2-BD59-A6C34878D82A}">
                    <a16:rowId xmlns:a16="http://schemas.microsoft.com/office/drawing/2014/main" val="3884227364"/>
                  </a:ext>
                </a:extLst>
              </a:tr>
              <a:tr h="960982">
                <a:tc>
                  <a:txBody>
                    <a:bodyPr/>
                    <a:lstStyle/>
                    <a:p>
                      <a:pPr marL="0" algn="l" defTabSz="1088119" rtl="0" eaLnBrk="1" latinLnBrk="0" hangingPunct="1"/>
                      <a:r>
                        <a:rPr lang="en-US" sz="2000" b="1" kern="1200" noProof="0">
                          <a:solidFill>
                            <a:schemeClr val="tx1"/>
                          </a:solidFill>
                          <a:latin typeface="+mj-lt"/>
                          <a:ea typeface="+mn-ea"/>
                          <a:cs typeface="+mn-cs"/>
                        </a:rPr>
                        <a:t>Reusable Objects</a:t>
                      </a:r>
                    </a:p>
                  </a:txBody>
                  <a:tcPr marL="97601" marR="97601"/>
                </a:tc>
                <a:tc>
                  <a:txBody>
                    <a:bodyPr/>
                    <a:lstStyle/>
                    <a:p>
                      <a:pPr marL="0" algn="l" defTabSz="1088119" rtl="0" eaLnBrk="1" latinLnBrk="0" hangingPunct="1"/>
                      <a:r>
                        <a:rPr lang="en-US" sz="2000" b="0" kern="1200" noProof="0">
                          <a:solidFill>
                            <a:schemeClr val="tx1"/>
                          </a:solidFill>
                          <a:latin typeface="+mj-lt"/>
                          <a:ea typeface="+mn-ea"/>
                          <a:cs typeface="+mn-cs"/>
                        </a:rPr>
                        <a:t>Viewer objects can be exported and reused in different environments (formatting templates, view an layout definitions, gallery organization…).</a:t>
                      </a:r>
                    </a:p>
                  </a:txBody>
                  <a:tcPr marL="97601" marR="97601">
                    <a:solidFill>
                      <a:srgbClr val="F8E7EA"/>
                    </a:solidFill>
                  </a:tcPr>
                </a:tc>
                <a:extLst>
                  <a:ext uri="{0D108BD9-81ED-4DB2-BD59-A6C34878D82A}">
                    <a16:rowId xmlns:a16="http://schemas.microsoft.com/office/drawing/2014/main" val="446541075"/>
                  </a:ext>
                </a:extLst>
              </a:tr>
              <a:tr h="912674">
                <a:tc>
                  <a:txBody>
                    <a:bodyPr/>
                    <a:lstStyle/>
                    <a:p>
                      <a:pPr marL="0" algn="l" defTabSz="1088119" rtl="0" eaLnBrk="1" latinLnBrk="0" hangingPunct="1"/>
                      <a:r>
                        <a:rPr lang="en-US" sz="2000" b="1" kern="1200" noProof="0" dirty="0">
                          <a:solidFill>
                            <a:schemeClr val="tx1"/>
                          </a:solidFill>
                          <a:latin typeface="+mj-lt"/>
                          <a:ea typeface="+mn-ea"/>
                          <a:cs typeface="+mn-cs"/>
                        </a:rPr>
                        <a:t>Exportable Data</a:t>
                      </a:r>
                    </a:p>
                  </a:txBody>
                  <a:tcPr marL="97601" marR="97601">
                    <a:solidFill>
                      <a:srgbClr val="F4CED7"/>
                    </a:solidFill>
                  </a:tcPr>
                </a:tc>
                <a:tc>
                  <a:txBody>
                    <a:bodyPr/>
                    <a:lstStyle/>
                    <a:p>
                      <a:pPr marL="0" algn="l" defTabSz="1088119" rtl="0" eaLnBrk="1" latinLnBrk="0" hangingPunct="1"/>
                      <a:r>
                        <a:rPr lang="en-US" sz="2000" b="0" kern="1200" noProof="0" dirty="0">
                          <a:solidFill>
                            <a:schemeClr val="tx1"/>
                          </a:solidFill>
                          <a:latin typeface="+mj-lt"/>
                          <a:ea typeface="+mn-ea"/>
                          <a:cs typeface="+mn-cs"/>
                        </a:rPr>
                        <a:t>Data can be exported to CSV, Excel and PDF files.</a:t>
                      </a:r>
                    </a:p>
                  </a:txBody>
                  <a:tcPr marL="97601" marR="97601"/>
                </a:tc>
                <a:extLst>
                  <a:ext uri="{0D108BD9-81ED-4DB2-BD59-A6C34878D82A}">
                    <a16:rowId xmlns:a16="http://schemas.microsoft.com/office/drawing/2014/main" val="2123988493"/>
                  </a:ext>
                </a:extLst>
              </a:tr>
            </a:tbl>
          </a:graphicData>
        </a:graphic>
      </p:graphicFrame>
    </p:spTree>
    <p:extLst>
      <p:ext uri="{BB962C8B-B14F-4D97-AF65-F5344CB8AC3E}">
        <p14:creationId xmlns:p14="http://schemas.microsoft.com/office/powerpoint/2010/main" val="3877619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69E4-389E-4A39-82E3-3C497504D908}"/>
              </a:ext>
            </a:extLst>
          </p:cNvPr>
          <p:cNvSpPr>
            <a:spLocks noGrp="1"/>
          </p:cNvSpPr>
          <p:nvPr>
            <p:ph type="title"/>
          </p:nvPr>
        </p:nvSpPr>
        <p:spPr/>
        <p:txBody>
          <a:bodyPr/>
          <a:lstStyle/>
          <a:p>
            <a:r>
              <a:rPr lang="en-US" dirty="0" err="1"/>
              <a:t>MXpress</a:t>
            </a:r>
            <a:r>
              <a:rPr lang="en-US" dirty="0"/>
              <a:t> Views</a:t>
            </a:r>
            <a:endParaRPr lang="fr-FR" dirty="0"/>
          </a:p>
        </p:txBody>
      </p:sp>
      <p:sp>
        <p:nvSpPr>
          <p:cNvPr id="10" name="Text Placeholder 9">
            <a:extLst>
              <a:ext uri="{FF2B5EF4-FFF2-40B4-BE49-F238E27FC236}">
                <a16:creationId xmlns:a16="http://schemas.microsoft.com/office/drawing/2014/main" id="{E37A9085-3ADD-4F11-B994-2DB96A4D56B5}"/>
              </a:ext>
            </a:extLst>
          </p:cNvPr>
          <p:cNvSpPr>
            <a:spLocks noGrp="1"/>
          </p:cNvSpPr>
          <p:nvPr>
            <p:ph type="body" sz="quarter" idx="10"/>
          </p:nvPr>
        </p:nvSpPr>
        <p:spPr/>
        <p:txBody>
          <a:bodyPr/>
          <a:lstStyle/>
          <a:p>
            <a:endParaRPr lang="fr-FR"/>
          </a:p>
        </p:txBody>
      </p:sp>
      <p:sp>
        <p:nvSpPr>
          <p:cNvPr id="11" name="Content Placeholder 10">
            <a:extLst>
              <a:ext uri="{FF2B5EF4-FFF2-40B4-BE49-F238E27FC236}">
                <a16:creationId xmlns:a16="http://schemas.microsoft.com/office/drawing/2014/main" id="{674B16E5-D5DC-4E78-B090-D8D7CAF20378}"/>
              </a:ext>
            </a:extLst>
          </p:cNvPr>
          <p:cNvSpPr>
            <a:spLocks noGrp="1"/>
          </p:cNvSpPr>
          <p:nvPr>
            <p:ph sz="quarter" idx="14"/>
          </p:nvPr>
        </p:nvSpPr>
        <p:spPr>
          <a:xfrm>
            <a:off x="636002" y="1705232"/>
            <a:ext cx="6736478" cy="4593851"/>
          </a:xfrm>
        </p:spPr>
        <p:txBody>
          <a:bodyPr/>
          <a:lstStyle/>
          <a:p>
            <a:r>
              <a:rPr lang="en-US" dirty="0"/>
              <a:t>The </a:t>
            </a:r>
            <a:r>
              <a:rPr lang="en-US" dirty="0" err="1"/>
              <a:t>MXpress</a:t>
            </a:r>
            <a:r>
              <a:rPr lang="en-US" dirty="0"/>
              <a:t> package is a set of out-of-the-box views. </a:t>
            </a:r>
          </a:p>
          <a:p>
            <a:r>
              <a:rPr lang="en-US" dirty="0"/>
              <a:t>Use </a:t>
            </a:r>
            <a:r>
              <a:rPr lang="en-US" dirty="0" err="1"/>
              <a:t>MXpress</a:t>
            </a:r>
            <a:r>
              <a:rPr lang="en-US" dirty="0"/>
              <a:t> preconfigured views as a building base to get recommended Viewer settings.</a:t>
            </a:r>
          </a:p>
          <a:p>
            <a:r>
              <a:rPr lang="en-US" dirty="0"/>
              <a:t>The following list is a sample of </a:t>
            </a:r>
            <a:r>
              <a:rPr lang="en-US" dirty="0" err="1"/>
              <a:t>MXpress</a:t>
            </a:r>
            <a:r>
              <a:rPr lang="en-US" dirty="0"/>
              <a:t> views categories.</a:t>
            </a:r>
          </a:p>
          <a:p>
            <a:endParaRPr lang="fr-FR" dirty="0"/>
          </a:p>
        </p:txBody>
      </p:sp>
      <p:graphicFrame>
        <p:nvGraphicFramePr>
          <p:cNvPr id="6" name="Table 5">
            <a:extLst>
              <a:ext uri="{FF2B5EF4-FFF2-40B4-BE49-F238E27FC236}">
                <a16:creationId xmlns:a16="http://schemas.microsoft.com/office/drawing/2014/main" id="{9F7EF4D7-43CC-4FF3-B365-68F624F2FEE2}"/>
              </a:ext>
            </a:extLst>
          </p:cNvPr>
          <p:cNvGraphicFramePr>
            <a:graphicFrameLocks noGrp="1"/>
          </p:cNvGraphicFramePr>
          <p:nvPr>
            <p:extLst>
              <p:ext uri="{D42A27DB-BD31-4B8C-83A1-F6EECF244321}">
                <p14:modId xmlns:p14="http://schemas.microsoft.com/office/powerpoint/2010/main" val="342994066"/>
              </p:ext>
            </p:extLst>
          </p:nvPr>
        </p:nvGraphicFramePr>
        <p:xfrm>
          <a:off x="2040356" y="3255875"/>
          <a:ext cx="6706659" cy="3291840"/>
        </p:xfrm>
        <a:graphic>
          <a:graphicData uri="http://schemas.openxmlformats.org/drawingml/2006/table">
            <a:tbl>
              <a:tblPr>
                <a:tableStyleId>{5C22544A-7EE6-4342-B048-85BDC9FD1C3A}</a:tableStyleId>
              </a:tblPr>
              <a:tblGrid>
                <a:gridCol w="6706659">
                  <a:extLst>
                    <a:ext uri="{9D8B030D-6E8A-4147-A177-3AD203B41FA5}">
                      <a16:colId xmlns:a16="http://schemas.microsoft.com/office/drawing/2014/main" val="20000"/>
                    </a:ext>
                  </a:extLst>
                </a:gridCol>
              </a:tblGrid>
              <a:tr h="390839">
                <a:tc>
                  <a:txBody>
                    <a:bodyPr/>
                    <a:lstStyle/>
                    <a:p>
                      <a:r>
                        <a:rPr lang="en-US"/>
                        <a:t>P&amp;L, liquidity, e-</a:t>
                      </a:r>
                      <a:r>
                        <a:rPr lang="en-US" err="1"/>
                        <a:t>Tradepad</a:t>
                      </a:r>
                      <a:r>
                        <a:rPr lang="en-US"/>
                        <a:t> blotter for all assets</a:t>
                      </a:r>
                    </a:p>
                  </a:txBody>
                  <a:tcPr marL="100600" marR="100600"/>
                </a:tc>
                <a:extLst>
                  <a:ext uri="{0D108BD9-81ED-4DB2-BD59-A6C34878D82A}">
                    <a16:rowId xmlns:a16="http://schemas.microsoft.com/office/drawing/2014/main" val="10000"/>
                  </a:ext>
                </a:extLst>
              </a:tr>
              <a:tr h="390839">
                <a:tc>
                  <a:txBody>
                    <a:bodyPr/>
                    <a:lstStyle/>
                    <a:p>
                      <a:r>
                        <a:rPr lang="en-US"/>
                        <a:t>IRD blotter, PV01, position</a:t>
                      </a:r>
                    </a:p>
                  </a:txBody>
                  <a:tcPr marL="100600" marR="100600"/>
                </a:tc>
                <a:extLst>
                  <a:ext uri="{0D108BD9-81ED-4DB2-BD59-A6C34878D82A}">
                    <a16:rowId xmlns:a16="http://schemas.microsoft.com/office/drawing/2014/main" val="10001"/>
                  </a:ext>
                </a:extLst>
              </a:tr>
              <a:tr h="390839">
                <a:tc>
                  <a:txBody>
                    <a:bodyPr/>
                    <a:lstStyle/>
                    <a:p>
                      <a:r>
                        <a:rPr lang="en-US" dirty="0"/>
                        <a:t>CRD blotter, CR01 risk and exposure</a:t>
                      </a:r>
                    </a:p>
                  </a:txBody>
                  <a:tcPr marL="100600" marR="100600"/>
                </a:tc>
                <a:extLst>
                  <a:ext uri="{0D108BD9-81ED-4DB2-BD59-A6C34878D82A}">
                    <a16:rowId xmlns:a16="http://schemas.microsoft.com/office/drawing/2014/main" val="10002"/>
                  </a:ext>
                </a:extLst>
              </a:tr>
              <a:tr h="390839">
                <a:tc>
                  <a:txBody>
                    <a:bodyPr/>
                    <a:lstStyle/>
                    <a:p>
                      <a:r>
                        <a:rPr lang="en-US"/>
                        <a:t>EQD sensitivities and risk</a:t>
                      </a:r>
                    </a:p>
                  </a:txBody>
                  <a:tcPr marL="100600" marR="100600"/>
                </a:tc>
                <a:extLst>
                  <a:ext uri="{0D108BD9-81ED-4DB2-BD59-A6C34878D82A}">
                    <a16:rowId xmlns:a16="http://schemas.microsoft.com/office/drawing/2014/main" val="10003"/>
                  </a:ext>
                </a:extLst>
              </a:tr>
              <a:tr h="390839">
                <a:tc>
                  <a:txBody>
                    <a:bodyPr/>
                    <a:lstStyle/>
                    <a:p>
                      <a:r>
                        <a:rPr lang="en-US" dirty="0"/>
                        <a:t>FXMM position, blotter, trade contribution</a:t>
                      </a:r>
                    </a:p>
                  </a:txBody>
                  <a:tcPr marL="100600" marR="100600"/>
                </a:tc>
                <a:extLst>
                  <a:ext uri="{0D108BD9-81ED-4DB2-BD59-A6C34878D82A}">
                    <a16:rowId xmlns:a16="http://schemas.microsoft.com/office/drawing/2014/main" val="10004"/>
                  </a:ext>
                </a:extLst>
              </a:tr>
              <a:tr h="390839">
                <a:tc>
                  <a:txBody>
                    <a:bodyPr/>
                    <a:lstStyle/>
                    <a:p>
                      <a:r>
                        <a:rPr lang="en-US"/>
                        <a:t>Security finance inventory, delivery</a:t>
                      </a:r>
                    </a:p>
                  </a:txBody>
                  <a:tcPr marL="100600" marR="100600"/>
                </a:tc>
                <a:extLst>
                  <a:ext uri="{0D108BD9-81ED-4DB2-BD59-A6C34878D82A}">
                    <a16:rowId xmlns:a16="http://schemas.microsoft.com/office/drawing/2014/main" val="10005"/>
                  </a:ext>
                </a:extLst>
              </a:tr>
              <a:tr h="390839">
                <a:tc>
                  <a:txBody>
                    <a:bodyPr/>
                    <a:lstStyle/>
                    <a:p>
                      <a:r>
                        <a:rPr lang="en-US"/>
                        <a:t>COM risk and hedge position</a:t>
                      </a:r>
                    </a:p>
                  </a:txBody>
                  <a:tcPr marL="100600" marR="100600"/>
                </a:tc>
                <a:extLst>
                  <a:ext uri="{0D108BD9-81ED-4DB2-BD59-A6C34878D82A}">
                    <a16:rowId xmlns:a16="http://schemas.microsoft.com/office/drawing/2014/main" val="10006"/>
                  </a:ext>
                </a:extLst>
              </a:tr>
              <a:tr h="390839">
                <a:tc>
                  <a:txBody>
                    <a:bodyPr/>
                    <a:lstStyle/>
                    <a:p>
                      <a:r>
                        <a:rPr lang="en-US" dirty="0" err="1"/>
                        <a:t>FXD</a:t>
                      </a:r>
                      <a:r>
                        <a:rPr lang="en-US" dirty="0"/>
                        <a:t> risk and position</a:t>
                      </a:r>
                    </a:p>
                  </a:txBody>
                  <a:tcPr marL="100600" marR="100600"/>
                </a:tc>
                <a:extLst>
                  <a:ext uri="{0D108BD9-81ED-4DB2-BD59-A6C34878D82A}">
                    <a16:rowId xmlns:a16="http://schemas.microsoft.com/office/drawing/2014/main" val="10007"/>
                  </a:ext>
                </a:extLst>
              </a:tr>
            </a:tbl>
          </a:graphicData>
        </a:graphic>
      </p:graphicFrame>
      <p:pic>
        <p:nvPicPr>
          <p:cNvPr id="7" name="Picture 6">
            <a:extLst>
              <a:ext uri="{FF2B5EF4-FFF2-40B4-BE49-F238E27FC236}">
                <a16:creationId xmlns:a16="http://schemas.microsoft.com/office/drawing/2014/main" id="{9DFFC0BA-417D-4376-98C2-0AED1EDDC8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88"/>
          <a:stretch/>
        </p:blipFill>
        <p:spPr>
          <a:xfrm>
            <a:off x="7372479" y="1961186"/>
            <a:ext cx="3850984" cy="1914015"/>
          </a:xfrm>
          <a:prstGeom prst="rect">
            <a:avLst/>
          </a:prstGeom>
          <a:ln w="3175">
            <a:solidFill>
              <a:schemeClr val="tx1"/>
            </a:solidFill>
          </a:ln>
        </p:spPr>
      </p:pic>
      <p:pic>
        <p:nvPicPr>
          <p:cNvPr id="8" name="Picture 7">
            <a:extLst>
              <a:ext uri="{FF2B5EF4-FFF2-40B4-BE49-F238E27FC236}">
                <a16:creationId xmlns:a16="http://schemas.microsoft.com/office/drawing/2014/main" id="{94A71950-0989-409E-808A-64AA13AF87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2084"/>
          <a:stretch/>
        </p:blipFill>
        <p:spPr>
          <a:xfrm>
            <a:off x="7866200" y="2681266"/>
            <a:ext cx="3621083" cy="2119031"/>
          </a:xfrm>
          <a:prstGeom prst="rect">
            <a:avLst/>
          </a:prstGeom>
          <a:ln w="3175">
            <a:solidFill>
              <a:schemeClr val="tx1"/>
            </a:solidFill>
          </a:ln>
        </p:spPr>
      </p:pic>
    </p:spTree>
    <p:extLst>
      <p:ext uri="{BB962C8B-B14F-4D97-AF65-F5344CB8AC3E}">
        <p14:creationId xmlns:p14="http://schemas.microsoft.com/office/powerpoint/2010/main" val="3760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9CFC4-8F66-4C98-92F4-F1525A119828}"/>
              </a:ext>
            </a:extLst>
          </p:cNvPr>
          <p:cNvSpPr>
            <a:spLocks noGrp="1"/>
          </p:cNvSpPr>
          <p:nvPr>
            <p:ph type="ctrTitle"/>
          </p:nvPr>
        </p:nvSpPr>
        <p:spPr/>
        <p:txBody>
          <a:bodyPr/>
          <a:lstStyle/>
          <a:p>
            <a:r>
              <a:rPr lang="fr-FR" dirty="0" err="1"/>
              <a:t>Thank</a:t>
            </a:r>
            <a:r>
              <a:rPr lang="fr-FR" dirty="0"/>
              <a:t> </a:t>
            </a:r>
            <a:r>
              <a:rPr lang="fr-FR" dirty="0" err="1"/>
              <a:t>you</a:t>
            </a:r>
            <a:r>
              <a:rPr lang="fr-FR" dirty="0"/>
              <a:t>!</a:t>
            </a:r>
          </a:p>
        </p:txBody>
      </p:sp>
    </p:spTree>
    <p:extLst>
      <p:ext uri="{BB962C8B-B14F-4D97-AF65-F5344CB8AC3E}">
        <p14:creationId xmlns:p14="http://schemas.microsoft.com/office/powerpoint/2010/main" val="3902994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p:cNvSpPr>
            <a:spLocks noGrp="1"/>
          </p:cNvSpPr>
          <p:nvPr>
            <p:ph type="title"/>
          </p:nvPr>
        </p:nvSpPr>
        <p:spPr/>
        <p:txBody>
          <a:bodyPr/>
          <a:lstStyle/>
          <a:p>
            <a:r>
              <a:rPr lang="fr-FR" dirty="0"/>
              <a:t>Introduction to the Viewer</a:t>
            </a:r>
            <a:endParaRPr lang="en-US" dirty="0"/>
          </a:p>
        </p:txBody>
      </p:sp>
      <p:sp>
        <p:nvSpPr>
          <p:cNvPr id="2" name="Text Placeholder 1">
            <a:extLst>
              <a:ext uri="{FF2B5EF4-FFF2-40B4-BE49-F238E27FC236}">
                <a16:creationId xmlns:a16="http://schemas.microsoft.com/office/drawing/2014/main" id="{F07CB9CC-ADDD-4B9D-8D2D-4357D67B0D91}"/>
              </a:ext>
            </a:extLst>
          </p:cNvPr>
          <p:cNvSpPr>
            <a:spLocks noGrp="1"/>
          </p:cNvSpPr>
          <p:nvPr>
            <p:ph type="body" sz="quarter" idx="10"/>
          </p:nvPr>
        </p:nvSpPr>
        <p:spPr>
          <a:xfrm>
            <a:off x="636000" y="923064"/>
            <a:ext cx="11042767" cy="856838"/>
          </a:xfrm>
        </p:spPr>
        <p:txBody>
          <a:bodyPr/>
          <a:lstStyle/>
          <a:p>
            <a:r>
              <a:rPr lang="fr-FR" dirty="0" err="1"/>
              <a:t>What</a:t>
            </a:r>
            <a:r>
              <a:rPr lang="fr-FR" dirty="0"/>
              <a:t> </a:t>
            </a:r>
            <a:r>
              <a:rPr lang="fr-FR" dirty="0" err="1"/>
              <a:t>is</a:t>
            </a:r>
            <a:r>
              <a:rPr lang="fr-FR" dirty="0"/>
              <a:t> the Viewer? (1/3)</a:t>
            </a:r>
            <a:endParaRPr lang="en-US" dirty="0"/>
          </a:p>
          <a:p>
            <a:endParaRPr lang="fr-FR" dirty="0"/>
          </a:p>
        </p:txBody>
      </p:sp>
      <p:sp>
        <p:nvSpPr>
          <p:cNvPr id="7" name="Espace réservé du texte 6"/>
          <p:cNvSpPr>
            <a:spLocks noGrp="1"/>
          </p:cNvSpPr>
          <p:nvPr>
            <p:ph sz="quarter" idx="14"/>
          </p:nvPr>
        </p:nvSpPr>
        <p:spPr/>
        <p:txBody>
          <a:bodyPr/>
          <a:lstStyle/>
          <a:p>
            <a:r>
              <a:rPr lang="en-US" dirty="0"/>
              <a:t>The Viewer is an </a:t>
            </a:r>
            <a:r>
              <a:rPr lang="en-US" b="1" dirty="0"/>
              <a:t>interactive data visualization tool </a:t>
            </a:r>
            <a:r>
              <a:rPr lang="en-US" dirty="0"/>
              <a:t>used in main MX.3 business screens. </a:t>
            </a:r>
          </a:p>
          <a:p>
            <a:endParaRPr lang="en-US" dirty="0"/>
          </a:p>
        </p:txBody>
      </p:sp>
      <p:pic>
        <p:nvPicPr>
          <p:cNvPr id="5" name="Picture 3">
            <a:extLst>
              <a:ext uri="{FF2B5EF4-FFF2-40B4-BE49-F238E27FC236}">
                <a16:creationId xmlns:a16="http://schemas.microsoft.com/office/drawing/2014/main" id="{F7595F77-5E64-4C3C-BFFE-301B85873A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6498" y="2199736"/>
            <a:ext cx="6323162" cy="4214039"/>
          </a:xfrm>
          <a:prstGeom prst="rect">
            <a:avLst/>
          </a:prstGeom>
          <a:ln w="3175">
            <a:solidFill>
              <a:schemeClr val="tx2"/>
            </a:solidFill>
          </a:ln>
        </p:spPr>
      </p:pic>
    </p:spTree>
    <p:extLst>
      <p:ext uri="{BB962C8B-B14F-4D97-AF65-F5344CB8AC3E}">
        <p14:creationId xmlns:p14="http://schemas.microsoft.com/office/powerpoint/2010/main" val="1291556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p:cNvSpPr>
            <a:spLocks noGrp="1"/>
          </p:cNvSpPr>
          <p:nvPr>
            <p:ph type="title"/>
          </p:nvPr>
        </p:nvSpPr>
        <p:spPr/>
        <p:txBody>
          <a:bodyPr/>
          <a:lstStyle/>
          <a:p>
            <a:r>
              <a:rPr lang="fr-FR" dirty="0"/>
              <a:t>Introduction to the Viewer</a:t>
            </a:r>
            <a:endParaRPr lang="en-US" dirty="0"/>
          </a:p>
        </p:txBody>
      </p:sp>
      <p:sp>
        <p:nvSpPr>
          <p:cNvPr id="7" name="Espace réservé du texte 6"/>
          <p:cNvSpPr>
            <a:spLocks noGrp="1"/>
          </p:cNvSpPr>
          <p:nvPr>
            <p:ph type="body" sz="quarter" idx="10"/>
          </p:nvPr>
        </p:nvSpPr>
        <p:spPr/>
        <p:txBody>
          <a:bodyPr/>
          <a:lstStyle/>
          <a:p>
            <a:r>
              <a:rPr lang="en-US" dirty="0"/>
              <a:t>What is the Viewer? (2/3)</a:t>
            </a:r>
            <a:endParaRPr lang="fr-FR" dirty="0"/>
          </a:p>
          <a:p>
            <a:endParaRPr lang="en-US" dirty="0"/>
          </a:p>
        </p:txBody>
      </p:sp>
      <p:sp>
        <p:nvSpPr>
          <p:cNvPr id="3" name="Content Placeholder 2">
            <a:extLst>
              <a:ext uri="{FF2B5EF4-FFF2-40B4-BE49-F238E27FC236}">
                <a16:creationId xmlns:a16="http://schemas.microsoft.com/office/drawing/2014/main" id="{A8350A57-B056-47B7-87EF-14AE02334078}"/>
              </a:ext>
            </a:extLst>
          </p:cNvPr>
          <p:cNvSpPr>
            <a:spLocks noGrp="1"/>
          </p:cNvSpPr>
          <p:nvPr>
            <p:ph sz="quarter" idx="14"/>
          </p:nvPr>
        </p:nvSpPr>
        <p:spPr/>
        <p:txBody>
          <a:bodyPr/>
          <a:lstStyle/>
          <a:p>
            <a:r>
              <a:rPr lang="en-US" noProof="0" dirty="0"/>
              <a:t>It displays </a:t>
            </a:r>
            <a:r>
              <a:rPr lang="en-US" b="1" noProof="0" dirty="0"/>
              <a:t>aggregated results </a:t>
            </a:r>
            <a:r>
              <a:rPr lang="en-US" noProof="0" dirty="0"/>
              <a:t>with possibility to </a:t>
            </a:r>
            <a:r>
              <a:rPr lang="en-US" b="1" noProof="0" dirty="0"/>
              <a:t>drill down on details</a:t>
            </a:r>
            <a:r>
              <a:rPr lang="en-US" noProof="0" dirty="0"/>
              <a:t>.</a:t>
            </a:r>
          </a:p>
          <a:p>
            <a:endParaRPr lang="fr-FR" dirty="0"/>
          </a:p>
        </p:txBody>
      </p:sp>
      <p:pic>
        <p:nvPicPr>
          <p:cNvPr id="5" name="Picture 4">
            <a:extLst>
              <a:ext uri="{FF2B5EF4-FFF2-40B4-BE49-F238E27FC236}">
                <a16:creationId xmlns:a16="http://schemas.microsoft.com/office/drawing/2014/main" id="{1DE9766E-F524-460A-B707-017A5D42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00" y="2352587"/>
            <a:ext cx="1603959" cy="2553732"/>
          </a:xfrm>
          <a:prstGeom prst="rect">
            <a:avLst/>
          </a:prstGeom>
          <a:noFill/>
          <a:ln>
            <a:noFill/>
          </a:ln>
        </p:spPr>
      </p:pic>
      <p:pic>
        <p:nvPicPr>
          <p:cNvPr id="6" name="Picture 5">
            <a:extLst>
              <a:ext uri="{FF2B5EF4-FFF2-40B4-BE49-F238E27FC236}">
                <a16:creationId xmlns:a16="http://schemas.microsoft.com/office/drawing/2014/main" id="{1682793F-053F-4821-AB49-61F84DEB2795}"/>
              </a:ext>
            </a:extLst>
          </p:cNvPr>
          <p:cNvPicPr>
            <a:picLocks noChangeAspect="1"/>
          </p:cNvPicPr>
          <p:nvPr/>
        </p:nvPicPr>
        <p:blipFill rotWithShape="1">
          <a:blip r:embed="rId4">
            <a:extLst>
              <a:ext uri="{28A0092B-C50C-407E-A947-70E740481C1C}">
                <a14:useLocalDpi xmlns:a14="http://schemas.microsoft.com/office/drawing/2010/main" val="0"/>
              </a:ext>
            </a:extLst>
          </a:blip>
          <a:srcRect b="33747"/>
          <a:stretch/>
        </p:blipFill>
        <p:spPr>
          <a:xfrm>
            <a:off x="2854197" y="2353356"/>
            <a:ext cx="2715199" cy="3945726"/>
          </a:xfrm>
          <a:prstGeom prst="rect">
            <a:avLst/>
          </a:prstGeom>
          <a:noFill/>
          <a:ln>
            <a:noFill/>
          </a:ln>
        </p:spPr>
      </p:pic>
      <p:pic>
        <p:nvPicPr>
          <p:cNvPr id="8" name="Picture 7">
            <a:extLst>
              <a:ext uri="{FF2B5EF4-FFF2-40B4-BE49-F238E27FC236}">
                <a16:creationId xmlns:a16="http://schemas.microsoft.com/office/drawing/2014/main" id="{615087B0-9B75-49CE-9BD0-A72DA7188F52}"/>
              </a:ext>
            </a:extLst>
          </p:cNvPr>
          <p:cNvPicPr>
            <a:picLocks noChangeAspect="1"/>
          </p:cNvPicPr>
          <p:nvPr/>
        </p:nvPicPr>
        <p:blipFill rotWithShape="1">
          <a:blip r:embed="rId5">
            <a:extLst>
              <a:ext uri="{28A0092B-C50C-407E-A947-70E740481C1C}">
                <a14:useLocalDpi xmlns:a14="http://schemas.microsoft.com/office/drawing/2010/main" val="0"/>
              </a:ext>
            </a:extLst>
          </a:blip>
          <a:srcRect b="53295"/>
          <a:stretch/>
        </p:blipFill>
        <p:spPr>
          <a:xfrm>
            <a:off x="6181492" y="2352587"/>
            <a:ext cx="4087441" cy="3946496"/>
          </a:xfrm>
          <a:prstGeom prst="rect">
            <a:avLst/>
          </a:prstGeom>
          <a:noFill/>
          <a:ln>
            <a:noFill/>
          </a:ln>
        </p:spPr>
      </p:pic>
      <p:cxnSp>
        <p:nvCxnSpPr>
          <p:cNvPr id="9" name="Straight Arrow Connector 8">
            <a:extLst>
              <a:ext uri="{FF2B5EF4-FFF2-40B4-BE49-F238E27FC236}">
                <a16:creationId xmlns:a16="http://schemas.microsoft.com/office/drawing/2014/main" id="{3FD5D9D3-B448-49A9-B002-4417D4FF6BAB}"/>
              </a:ext>
            </a:extLst>
          </p:cNvPr>
          <p:cNvCxnSpPr/>
          <p:nvPr/>
        </p:nvCxnSpPr>
        <p:spPr>
          <a:xfrm>
            <a:off x="2239959" y="3008765"/>
            <a:ext cx="61423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632C99F-F9C5-4EC3-83CC-21BBFF6E825D}"/>
              </a:ext>
            </a:extLst>
          </p:cNvPr>
          <p:cNvCxnSpPr/>
          <p:nvPr/>
        </p:nvCxnSpPr>
        <p:spPr>
          <a:xfrm>
            <a:off x="5569396" y="3008765"/>
            <a:ext cx="61423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900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DB0A-BBCF-4B19-9A5B-9DA018E6C380}"/>
              </a:ext>
            </a:extLst>
          </p:cNvPr>
          <p:cNvSpPr>
            <a:spLocks noGrp="1"/>
          </p:cNvSpPr>
          <p:nvPr>
            <p:ph type="title"/>
          </p:nvPr>
        </p:nvSpPr>
        <p:spPr/>
        <p:txBody>
          <a:bodyPr/>
          <a:lstStyle/>
          <a:p>
            <a:r>
              <a:rPr lang="fr-FR" dirty="0"/>
              <a:t>Introduction to the Viewer</a:t>
            </a:r>
          </a:p>
        </p:txBody>
      </p:sp>
      <p:sp>
        <p:nvSpPr>
          <p:cNvPr id="3" name="Text Placeholder 2">
            <a:extLst>
              <a:ext uri="{FF2B5EF4-FFF2-40B4-BE49-F238E27FC236}">
                <a16:creationId xmlns:a16="http://schemas.microsoft.com/office/drawing/2014/main" id="{A9CB4B29-9155-434C-BA17-2C80B948FD03}"/>
              </a:ext>
            </a:extLst>
          </p:cNvPr>
          <p:cNvSpPr>
            <a:spLocks noGrp="1"/>
          </p:cNvSpPr>
          <p:nvPr>
            <p:ph type="body" sz="quarter" idx="10"/>
          </p:nvPr>
        </p:nvSpPr>
        <p:spPr/>
        <p:txBody>
          <a:bodyPr/>
          <a:lstStyle/>
          <a:p>
            <a:r>
              <a:rPr lang="en-US" dirty="0"/>
              <a:t>What is the Viewer? (3/3)</a:t>
            </a:r>
            <a:endParaRPr lang="fr-FR" dirty="0"/>
          </a:p>
          <a:p>
            <a:endParaRPr lang="fr-FR" dirty="0"/>
          </a:p>
        </p:txBody>
      </p:sp>
      <p:sp>
        <p:nvSpPr>
          <p:cNvPr id="4" name="Content Placeholder 3">
            <a:extLst>
              <a:ext uri="{FF2B5EF4-FFF2-40B4-BE49-F238E27FC236}">
                <a16:creationId xmlns:a16="http://schemas.microsoft.com/office/drawing/2014/main" id="{ED861A42-8CC1-42BE-ADF9-4FCF3039D522}"/>
              </a:ext>
            </a:extLst>
          </p:cNvPr>
          <p:cNvSpPr>
            <a:spLocks noGrp="1"/>
          </p:cNvSpPr>
          <p:nvPr>
            <p:ph sz="quarter" idx="14"/>
          </p:nvPr>
        </p:nvSpPr>
        <p:spPr/>
        <p:txBody>
          <a:bodyPr/>
          <a:lstStyle/>
          <a:p>
            <a:r>
              <a:rPr lang="en-US" noProof="0" dirty="0"/>
              <a:t>It offers many </a:t>
            </a:r>
            <a:r>
              <a:rPr lang="en-US" b="1" noProof="0" dirty="0"/>
              <a:t>customization</a:t>
            </a:r>
            <a:r>
              <a:rPr lang="en-US" noProof="0" dirty="0"/>
              <a:t> tools: format, user </a:t>
            </a:r>
            <a:r>
              <a:rPr lang="en-US" dirty="0"/>
              <a:t>actions, calculation settings…</a:t>
            </a:r>
            <a:endParaRPr lang="en-US" noProof="0" dirty="0"/>
          </a:p>
          <a:p>
            <a:endParaRPr lang="fr-FR" dirty="0"/>
          </a:p>
        </p:txBody>
      </p:sp>
      <p:pic>
        <p:nvPicPr>
          <p:cNvPr id="5" name="Picture 10">
            <a:extLst>
              <a:ext uri="{FF2B5EF4-FFF2-40B4-BE49-F238E27FC236}">
                <a16:creationId xmlns:a16="http://schemas.microsoft.com/office/drawing/2014/main" id="{D82E2259-7F4A-40F7-BB13-78C8B725A3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2487703" y="2562070"/>
            <a:ext cx="6769534" cy="1581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36551AB4-BAEF-411D-AC32-2FFAE6DE2D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7223" y="4215228"/>
            <a:ext cx="3709619" cy="1768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044D4DB8-8EF9-40C3-931B-61F2EF238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241" y="4215228"/>
            <a:ext cx="4027761" cy="8508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3258398D-64C6-452E-A308-52192EB2F1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241" y="5151332"/>
            <a:ext cx="4027761" cy="843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C0AEF339-B9DB-40F0-B251-5E4D2849F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60" y="2248912"/>
            <a:ext cx="8269800" cy="238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45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D3EF-1115-47D6-AB15-BAAF9BFEC1D9}"/>
              </a:ext>
            </a:extLst>
          </p:cNvPr>
          <p:cNvSpPr>
            <a:spLocks noGrp="1"/>
          </p:cNvSpPr>
          <p:nvPr>
            <p:ph type="title"/>
          </p:nvPr>
        </p:nvSpPr>
        <p:spPr/>
        <p:txBody>
          <a:bodyPr/>
          <a:lstStyle/>
          <a:p>
            <a:r>
              <a:rPr lang="fr-FR" dirty="0"/>
              <a:t>Introduction to the Viewer</a:t>
            </a:r>
          </a:p>
        </p:txBody>
      </p:sp>
      <p:sp>
        <p:nvSpPr>
          <p:cNvPr id="3" name="Text Placeholder 2">
            <a:extLst>
              <a:ext uri="{FF2B5EF4-FFF2-40B4-BE49-F238E27FC236}">
                <a16:creationId xmlns:a16="http://schemas.microsoft.com/office/drawing/2014/main" id="{88407939-79ED-4FB4-A7B9-862E64BD7EE1}"/>
              </a:ext>
            </a:extLst>
          </p:cNvPr>
          <p:cNvSpPr>
            <a:spLocks noGrp="1"/>
          </p:cNvSpPr>
          <p:nvPr>
            <p:ph type="body" sz="quarter" idx="10"/>
          </p:nvPr>
        </p:nvSpPr>
        <p:spPr/>
        <p:txBody>
          <a:bodyPr/>
          <a:lstStyle/>
          <a:p>
            <a:r>
              <a:rPr lang="en-US" dirty="0"/>
              <a:t>Where is the Viewer used?</a:t>
            </a:r>
            <a:endParaRPr lang="fr-FR" dirty="0"/>
          </a:p>
          <a:p>
            <a:endParaRPr lang="fr-FR" dirty="0"/>
          </a:p>
        </p:txBody>
      </p:sp>
      <p:sp>
        <p:nvSpPr>
          <p:cNvPr id="5" name="Content Placeholder 4">
            <a:extLst>
              <a:ext uri="{FF2B5EF4-FFF2-40B4-BE49-F238E27FC236}">
                <a16:creationId xmlns:a16="http://schemas.microsoft.com/office/drawing/2014/main" id="{ED0C4CAF-5C39-4506-937B-782382DBB92C}"/>
              </a:ext>
            </a:extLst>
          </p:cNvPr>
          <p:cNvSpPr>
            <a:spLocks noGrp="1"/>
          </p:cNvSpPr>
          <p:nvPr>
            <p:ph sz="quarter" idx="14"/>
          </p:nvPr>
        </p:nvSpPr>
        <p:spPr>
          <a:xfrm>
            <a:off x="635999" y="1903636"/>
            <a:ext cx="11042767" cy="4593851"/>
          </a:xfrm>
        </p:spPr>
        <p:txBody>
          <a:bodyPr/>
          <a:lstStyle/>
          <a:p>
            <a:endParaRPr lang="fr-FR"/>
          </a:p>
        </p:txBody>
      </p:sp>
      <p:grpSp>
        <p:nvGrpSpPr>
          <p:cNvPr id="55" name="Group 54">
            <a:extLst>
              <a:ext uri="{FF2B5EF4-FFF2-40B4-BE49-F238E27FC236}">
                <a16:creationId xmlns:a16="http://schemas.microsoft.com/office/drawing/2014/main" id="{54B29642-84A4-49F9-93D2-CF2F19B0BE1D}"/>
              </a:ext>
            </a:extLst>
          </p:cNvPr>
          <p:cNvGrpSpPr/>
          <p:nvPr/>
        </p:nvGrpSpPr>
        <p:grpSpPr>
          <a:xfrm>
            <a:off x="4177825" y="6163956"/>
            <a:ext cx="1089832" cy="634206"/>
            <a:chOff x="3797425" y="6179170"/>
            <a:chExt cx="990600" cy="634206"/>
          </a:xfrm>
        </p:grpSpPr>
        <p:sp>
          <p:nvSpPr>
            <p:cNvPr id="56" name="Flowchart: Magnetic Disk 55">
              <a:extLst>
                <a:ext uri="{FF2B5EF4-FFF2-40B4-BE49-F238E27FC236}">
                  <a16:creationId xmlns:a16="http://schemas.microsoft.com/office/drawing/2014/main" id="{F489E7CA-5969-44FA-B99A-4D25577AFE22}"/>
                </a:ext>
              </a:extLst>
            </p:cNvPr>
            <p:cNvSpPr/>
            <p:nvPr/>
          </p:nvSpPr>
          <p:spPr>
            <a:xfrm>
              <a:off x="3938712" y="6179170"/>
              <a:ext cx="704850" cy="6342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Box 61">
              <a:extLst>
                <a:ext uri="{FF2B5EF4-FFF2-40B4-BE49-F238E27FC236}">
                  <a16:creationId xmlns:a16="http://schemas.microsoft.com/office/drawing/2014/main" id="{97A159CA-7341-40CA-9FE2-84B3537FDD24}"/>
                </a:ext>
              </a:extLst>
            </p:cNvPr>
            <p:cNvSpPr txBox="1">
              <a:spLocks noChangeAspect="1" noChangeArrowheads="1"/>
            </p:cNvSpPr>
            <p:nvPr/>
          </p:nvSpPr>
          <p:spPr bwMode="auto">
            <a:xfrm>
              <a:off x="3797425" y="6335539"/>
              <a:ext cx="990600" cy="4770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000" b="1">
                  <a:ln w="12700">
                    <a:noFill/>
                    <a:prstDash val="solid"/>
                  </a:ln>
                  <a:solidFill>
                    <a:schemeClr val="bg1"/>
                  </a:solidFill>
                  <a:effectLst/>
                  <a:cs typeface="Arial" charset="0"/>
                </a:rPr>
                <a:t>MX</a:t>
              </a:r>
            </a:p>
            <a:p>
              <a:pPr algn="ctr" eaLnBrk="1" hangingPunct="1">
                <a:spcBef>
                  <a:spcPct val="50000"/>
                </a:spcBef>
              </a:pPr>
              <a:r>
                <a:rPr lang="en-US" sz="1000" b="1">
                  <a:ln w="12700">
                    <a:noFill/>
                    <a:prstDash val="solid"/>
                  </a:ln>
                  <a:solidFill>
                    <a:schemeClr val="bg1"/>
                  </a:solidFill>
                  <a:effectLst/>
                  <a:cs typeface="Arial" charset="0"/>
                </a:rPr>
                <a:t>FINANCIAL</a:t>
              </a:r>
            </a:p>
          </p:txBody>
        </p:sp>
      </p:grpSp>
      <p:grpSp>
        <p:nvGrpSpPr>
          <p:cNvPr id="58" name="Group 57">
            <a:extLst>
              <a:ext uri="{FF2B5EF4-FFF2-40B4-BE49-F238E27FC236}">
                <a16:creationId xmlns:a16="http://schemas.microsoft.com/office/drawing/2014/main" id="{20CACCA7-449C-42F9-90F1-713178D4D1D8}"/>
              </a:ext>
            </a:extLst>
          </p:cNvPr>
          <p:cNvGrpSpPr/>
          <p:nvPr/>
        </p:nvGrpSpPr>
        <p:grpSpPr>
          <a:xfrm>
            <a:off x="1287324" y="3975985"/>
            <a:ext cx="7307464" cy="460375"/>
            <a:chOff x="1170112" y="3763789"/>
            <a:chExt cx="6642100" cy="460375"/>
          </a:xfrm>
        </p:grpSpPr>
        <p:cxnSp>
          <p:nvCxnSpPr>
            <p:cNvPr id="59" name="Straight Arrow Connector 101">
              <a:extLst>
                <a:ext uri="{FF2B5EF4-FFF2-40B4-BE49-F238E27FC236}">
                  <a16:creationId xmlns:a16="http://schemas.microsoft.com/office/drawing/2014/main" id="{24365AE7-9A3F-479B-94AA-F9537E987E3B}"/>
                </a:ext>
              </a:extLst>
            </p:cNvPr>
            <p:cNvCxnSpPr>
              <a:cxnSpLocks noChangeShapeType="1"/>
            </p:cNvCxnSpPr>
            <p:nvPr/>
          </p:nvCxnSpPr>
          <p:spPr bwMode="auto">
            <a:xfrm rot="16200000" flipV="1">
              <a:off x="947068" y="3986833"/>
              <a:ext cx="458787" cy="12700"/>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a16="http://schemas.microsoft.com/office/drawing/2014/main" id="{28097209-8322-47E2-859D-E0D1CA3CFB41}"/>
                </a:ext>
              </a:extLst>
            </p:cNvPr>
            <p:cNvCxnSpPr>
              <a:cxnSpLocks noChangeShapeType="1"/>
            </p:cNvCxnSpPr>
            <p:nvPr/>
          </p:nvCxnSpPr>
          <p:spPr bwMode="auto">
            <a:xfrm rot="16200000" flipV="1">
              <a:off x="4261768" y="3986833"/>
              <a:ext cx="458787" cy="12700"/>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cxnSp>
          <p:nvCxnSpPr>
            <p:cNvPr id="61" name="Straight Arrow Connector 101">
              <a:extLst>
                <a:ext uri="{FF2B5EF4-FFF2-40B4-BE49-F238E27FC236}">
                  <a16:creationId xmlns:a16="http://schemas.microsoft.com/office/drawing/2014/main" id="{C89256F5-5028-43DD-B030-CEE2B0295F19}"/>
                </a:ext>
              </a:extLst>
            </p:cNvPr>
            <p:cNvCxnSpPr>
              <a:cxnSpLocks noChangeShapeType="1"/>
            </p:cNvCxnSpPr>
            <p:nvPr/>
          </p:nvCxnSpPr>
          <p:spPr bwMode="auto">
            <a:xfrm rot="16200000" flipV="1">
              <a:off x="7576468" y="3988420"/>
              <a:ext cx="458788" cy="12700"/>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grpSp>
      <p:pic>
        <p:nvPicPr>
          <p:cNvPr id="62" name="Image 7" descr="image001">
            <a:extLst>
              <a:ext uri="{FF2B5EF4-FFF2-40B4-BE49-F238E27FC236}">
                <a16:creationId xmlns:a16="http://schemas.microsoft.com/office/drawing/2014/main" id="{54FF7ED0-FA81-4CFE-A19A-7190C4F1DA40}"/>
              </a:ext>
            </a:extLst>
          </p:cNvPr>
          <p:cNvPicPr>
            <a:picLocks noChangeAspect="1" noChangeArrowheads="1"/>
          </p:cNvPicPr>
          <p:nvPr/>
        </p:nvPicPr>
        <p:blipFill>
          <a:blip r:embed="rId2"/>
          <a:srcRect b="12718"/>
          <a:stretch>
            <a:fillRect/>
          </a:stretch>
        </p:blipFill>
        <p:spPr bwMode="auto">
          <a:xfrm>
            <a:off x="197492" y="1664585"/>
            <a:ext cx="1781456" cy="1054100"/>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sp>
        <p:nvSpPr>
          <p:cNvPr id="63" name="Line 62">
            <a:extLst>
              <a:ext uri="{FF2B5EF4-FFF2-40B4-BE49-F238E27FC236}">
                <a16:creationId xmlns:a16="http://schemas.microsoft.com/office/drawing/2014/main" id="{67D3535A-83EE-4CB0-9106-3005458F265D}"/>
              </a:ext>
            </a:extLst>
          </p:cNvPr>
          <p:cNvSpPr>
            <a:spLocks noChangeShapeType="1"/>
          </p:cNvSpPr>
          <p:nvPr/>
        </p:nvSpPr>
        <p:spPr bwMode="auto">
          <a:xfrm flipH="1">
            <a:off x="3519384" y="6396525"/>
            <a:ext cx="703850" cy="0"/>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a:lstStyle/>
          <a:p>
            <a:endParaRPr lang="en-US" b="1">
              <a:ln w="12700">
                <a:noFill/>
                <a:prstDash val="solid"/>
              </a:ln>
              <a:solidFill>
                <a:schemeClr val="tx1"/>
              </a:solidFill>
              <a:effectLst/>
            </a:endParaRPr>
          </a:p>
        </p:txBody>
      </p:sp>
      <p:pic>
        <p:nvPicPr>
          <p:cNvPr id="64" name="Picture 111">
            <a:extLst>
              <a:ext uri="{FF2B5EF4-FFF2-40B4-BE49-F238E27FC236}">
                <a16:creationId xmlns:a16="http://schemas.microsoft.com/office/drawing/2014/main" id="{BE0903B3-66C1-419C-9E24-8ACCA4AD8B16}"/>
              </a:ext>
            </a:extLst>
          </p:cNvPr>
          <p:cNvPicPr>
            <a:picLocks noChangeAspect="1" noChangeArrowheads="1"/>
          </p:cNvPicPr>
          <p:nvPr/>
        </p:nvPicPr>
        <p:blipFill>
          <a:blip r:embed="rId3"/>
          <a:srcRect l="2357" t="36356" r="9050" b="48497"/>
          <a:stretch>
            <a:fillRect/>
          </a:stretch>
        </p:blipFill>
        <p:spPr bwMode="auto">
          <a:xfrm>
            <a:off x="1538824" y="6280464"/>
            <a:ext cx="1781456" cy="366712"/>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sp>
        <p:nvSpPr>
          <p:cNvPr id="65" name="Text Box 48">
            <a:extLst>
              <a:ext uri="{FF2B5EF4-FFF2-40B4-BE49-F238E27FC236}">
                <a16:creationId xmlns:a16="http://schemas.microsoft.com/office/drawing/2014/main" id="{A6384F0F-3BDF-4512-9748-704FA84B67C0}"/>
              </a:ext>
            </a:extLst>
          </p:cNvPr>
          <p:cNvSpPr txBox="1">
            <a:spLocks noChangeArrowheads="1"/>
          </p:cNvSpPr>
          <p:nvPr/>
        </p:nvSpPr>
        <p:spPr bwMode="auto">
          <a:xfrm>
            <a:off x="8268188" y="5501573"/>
            <a:ext cx="1152707" cy="20002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700" b="1">
                <a:ln w="12700">
                  <a:noFill/>
                  <a:prstDash val="solid"/>
                </a:ln>
                <a:effectLst/>
                <a:cs typeface="Arial" charset="0"/>
              </a:rPr>
              <a:t>Formatted Excel</a:t>
            </a:r>
          </a:p>
        </p:txBody>
      </p:sp>
      <p:sp>
        <p:nvSpPr>
          <p:cNvPr id="66" name="Text Box 49">
            <a:extLst>
              <a:ext uri="{FF2B5EF4-FFF2-40B4-BE49-F238E27FC236}">
                <a16:creationId xmlns:a16="http://schemas.microsoft.com/office/drawing/2014/main" id="{76CB3A3B-6111-463C-B221-16584818572F}"/>
              </a:ext>
            </a:extLst>
          </p:cNvPr>
          <p:cNvSpPr txBox="1">
            <a:spLocks noChangeArrowheads="1"/>
          </p:cNvSpPr>
          <p:nvPr/>
        </p:nvSpPr>
        <p:spPr bwMode="auto">
          <a:xfrm>
            <a:off x="8282160" y="5669848"/>
            <a:ext cx="936138" cy="20002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700" b="1">
                <a:ln w="12700">
                  <a:noFill/>
                  <a:prstDash val="solid"/>
                </a:ln>
                <a:effectLst/>
                <a:cs typeface="Arial" charset="0"/>
              </a:rPr>
              <a:t>PDF report</a:t>
            </a:r>
          </a:p>
        </p:txBody>
      </p:sp>
      <p:pic>
        <p:nvPicPr>
          <p:cNvPr id="67" name="Picture 55" descr="excel">
            <a:extLst>
              <a:ext uri="{FF2B5EF4-FFF2-40B4-BE49-F238E27FC236}">
                <a16:creationId xmlns:a16="http://schemas.microsoft.com/office/drawing/2014/main" id="{9B99BB36-DF2A-42FE-9C9D-235E71673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816" y="5503161"/>
            <a:ext cx="197358" cy="180975"/>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68" name="Picture 56" descr="PDF">
            <a:extLst>
              <a:ext uri="{FF2B5EF4-FFF2-40B4-BE49-F238E27FC236}">
                <a16:creationId xmlns:a16="http://schemas.microsoft.com/office/drawing/2014/main" id="{C59F603E-A0E0-4FD0-9415-8CACDFA9C4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7199" y="5715885"/>
            <a:ext cx="144962" cy="139700"/>
          </a:xfrm>
          <a:prstGeom prst="rect">
            <a:avLst/>
          </a:prstGeom>
          <a:ln>
            <a:noFill/>
          </a:ln>
        </p:spPr>
        <p:style>
          <a:lnRef idx="2">
            <a:schemeClr val="accent1"/>
          </a:lnRef>
          <a:fillRef idx="1">
            <a:schemeClr val="lt1"/>
          </a:fillRef>
          <a:effectRef idx="0">
            <a:schemeClr val="accent1"/>
          </a:effectRef>
          <a:fontRef idx="minor">
            <a:schemeClr val="dk1"/>
          </a:fontRef>
        </p:style>
      </p:pic>
      <p:graphicFrame>
        <p:nvGraphicFramePr>
          <p:cNvPr id="69" name="Object 217">
            <a:extLst>
              <a:ext uri="{FF2B5EF4-FFF2-40B4-BE49-F238E27FC236}">
                <a16:creationId xmlns:a16="http://schemas.microsoft.com/office/drawing/2014/main" id="{EA3AACB4-328B-4482-AA8C-91B09662A5AF}"/>
              </a:ext>
            </a:extLst>
          </p:cNvPr>
          <p:cNvGraphicFramePr>
            <a:graphicFrameLocks noChangeAspect="1"/>
          </p:cNvGraphicFramePr>
          <p:nvPr>
            <p:extLst>
              <p:ext uri="{D42A27DB-BD31-4B8C-83A1-F6EECF244321}">
                <p14:modId xmlns:p14="http://schemas.microsoft.com/office/powerpoint/2010/main" val="1855809395"/>
              </p:ext>
            </p:extLst>
          </p:nvPr>
        </p:nvGraphicFramePr>
        <p:xfrm>
          <a:off x="8123226" y="5941311"/>
          <a:ext cx="188625" cy="185737"/>
        </p:xfrm>
        <a:graphic>
          <a:graphicData uri="http://schemas.openxmlformats.org/presentationml/2006/ole">
            <mc:AlternateContent xmlns:mc="http://schemas.openxmlformats.org/markup-compatibility/2006">
              <mc:Choice xmlns:v="urn:schemas-microsoft-com:vml" Requires="v">
                <p:oleObj name="Visio" r:id="rId6" imgW="366332" imgH="397764" progId="">
                  <p:embed/>
                </p:oleObj>
              </mc:Choice>
              <mc:Fallback>
                <p:oleObj name="Visio" r:id="rId6" imgW="366332" imgH="397764" progId="">
                  <p:embed/>
                  <p:pic>
                    <p:nvPicPr>
                      <p:cNvPr id="69" name="Object 217">
                        <a:extLst>
                          <a:ext uri="{FF2B5EF4-FFF2-40B4-BE49-F238E27FC236}">
                            <a16:creationId xmlns:a16="http://schemas.microsoft.com/office/drawing/2014/main" id="{EA3AACB4-328B-4482-AA8C-91B09662A5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3226" y="5941311"/>
                        <a:ext cx="188625" cy="1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Text Box 66">
            <a:extLst>
              <a:ext uri="{FF2B5EF4-FFF2-40B4-BE49-F238E27FC236}">
                <a16:creationId xmlns:a16="http://schemas.microsoft.com/office/drawing/2014/main" id="{0622237A-36DD-45DA-90C3-290CD29AEEFB}"/>
              </a:ext>
            </a:extLst>
          </p:cNvPr>
          <p:cNvSpPr txBox="1">
            <a:spLocks noChangeArrowheads="1"/>
          </p:cNvSpPr>
          <p:nvPr/>
        </p:nvSpPr>
        <p:spPr bwMode="auto">
          <a:xfrm>
            <a:off x="8313598" y="5923848"/>
            <a:ext cx="936138" cy="20002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700" b="1">
                <a:ln w="12700">
                  <a:noFill/>
                  <a:prstDash val="solid"/>
                </a:ln>
                <a:effectLst/>
                <a:cs typeface="Arial" charset="0"/>
              </a:rPr>
              <a:t>Flat File</a:t>
            </a:r>
          </a:p>
        </p:txBody>
      </p:sp>
      <p:sp>
        <p:nvSpPr>
          <p:cNvPr id="71" name="Rectangle 70">
            <a:extLst>
              <a:ext uri="{FF2B5EF4-FFF2-40B4-BE49-F238E27FC236}">
                <a16:creationId xmlns:a16="http://schemas.microsoft.com/office/drawing/2014/main" id="{32DB4970-DD92-42D5-947A-C1A0676CF63A}"/>
              </a:ext>
            </a:extLst>
          </p:cNvPr>
          <p:cNvSpPr/>
          <p:nvPr/>
        </p:nvSpPr>
        <p:spPr bwMode="gray">
          <a:xfrm>
            <a:off x="9178128" y="5517447"/>
            <a:ext cx="744020" cy="609600"/>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700" b="1">
                <a:ln w="12700">
                  <a:noFill/>
                  <a:prstDash val="solid"/>
                </a:ln>
                <a:solidFill>
                  <a:schemeClr val="tx1"/>
                </a:solidFill>
                <a:effectLst/>
                <a:cs typeface="Arial" charset="0"/>
              </a:rPr>
              <a:t>Downstream System</a:t>
            </a:r>
          </a:p>
          <a:p>
            <a:pPr algn="ctr">
              <a:defRPr/>
            </a:pPr>
            <a:r>
              <a:rPr lang="en-US" sz="700" b="1">
                <a:ln w="12700">
                  <a:noFill/>
                  <a:prstDash val="solid"/>
                </a:ln>
                <a:solidFill>
                  <a:schemeClr val="tx1"/>
                </a:solidFill>
                <a:effectLst/>
                <a:cs typeface="Arial" charset="0"/>
              </a:rPr>
              <a:t>or 3rd party Reporting Tool</a:t>
            </a:r>
            <a:endParaRPr lang="en-US" sz="800" b="1">
              <a:ln w="12700">
                <a:noFill/>
                <a:prstDash val="solid"/>
              </a:ln>
              <a:solidFill>
                <a:schemeClr val="tx1"/>
              </a:solidFill>
              <a:effectLst/>
              <a:cs typeface="Arial" charset="0"/>
            </a:endParaRPr>
          </a:p>
        </p:txBody>
      </p:sp>
      <p:pic>
        <p:nvPicPr>
          <p:cNvPr id="72" name="Picture 81">
            <a:extLst>
              <a:ext uri="{FF2B5EF4-FFF2-40B4-BE49-F238E27FC236}">
                <a16:creationId xmlns:a16="http://schemas.microsoft.com/office/drawing/2014/main" id="{1D5E51AB-8211-4F05-819F-41BFB8C0825A}"/>
              </a:ext>
            </a:extLst>
          </p:cNvPr>
          <p:cNvPicPr>
            <a:picLocks noChangeAspect="1" noChangeArrowheads="1"/>
          </p:cNvPicPr>
          <p:nvPr/>
        </p:nvPicPr>
        <p:blipFill>
          <a:blip r:embed="rId8"/>
          <a:srcRect/>
          <a:stretch>
            <a:fillRect/>
          </a:stretch>
        </p:blipFill>
        <p:spPr bwMode="auto">
          <a:xfrm>
            <a:off x="8056858" y="4871336"/>
            <a:ext cx="1781456" cy="511175"/>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pic>
        <p:nvPicPr>
          <p:cNvPr id="73" name="Picture 68">
            <a:extLst>
              <a:ext uri="{FF2B5EF4-FFF2-40B4-BE49-F238E27FC236}">
                <a16:creationId xmlns:a16="http://schemas.microsoft.com/office/drawing/2014/main" id="{3027935B-E187-4B24-A27C-0E773432790E}"/>
              </a:ext>
            </a:extLst>
          </p:cNvPr>
          <p:cNvPicPr>
            <a:picLocks noChangeAspect="1" noChangeArrowheads="1"/>
          </p:cNvPicPr>
          <p:nvPr/>
        </p:nvPicPr>
        <p:blipFill>
          <a:blip r:embed="rId9"/>
          <a:srcRect t="7240"/>
          <a:stretch>
            <a:fillRect/>
          </a:stretch>
        </p:blipFill>
        <p:spPr bwMode="auto">
          <a:xfrm>
            <a:off x="438513" y="2045586"/>
            <a:ext cx="1781456" cy="1069975"/>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grpSp>
        <p:nvGrpSpPr>
          <p:cNvPr id="74" name="Group 73">
            <a:extLst>
              <a:ext uri="{FF2B5EF4-FFF2-40B4-BE49-F238E27FC236}">
                <a16:creationId xmlns:a16="http://schemas.microsoft.com/office/drawing/2014/main" id="{22FDE5DD-54D1-4F20-84FF-619B1C963DEF}"/>
              </a:ext>
            </a:extLst>
          </p:cNvPr>
          <p:cNvGrpSpPr/>
          <p:nvPr/>
        </p:nvGrpSpPr>
        <p:grpSpPr>
          <a:xfrm>
            <a:off x="4048582" y="5499612"/>
            <a:ext cx="1346571" cy="647377"/>
            <a:chOff x="3679950" y="5362401"/>
            <a:chExt cx="1223962" cy="647377"/>
          </a:xfrm>
        </p:grpSpPr>
        <p:sp>
          <p:nvSpPr>
            <p:cNvPr id="75" name="Rectangle 27">
              <a:extLst>
                <a:ext uri="{FF2B5EF4-FFF2-40B4-BE49-F238E27FC236}">
                  <a16:creationId xmlns:a16="http://schemas.microsoft.com/office/drawing/2014/main" id="{7C911DDC-9DC3-4E18-9C74-D069A9638F03}"/>
                </a:ext>
              </a:extLst>
            </p:cNvPr>
            <p:cNvSpPr>
              <a:spLocks noChangeArrowheads="1"/>
            </p:cNvSpPr>
            <p:nvPr/>
          </p:nvSpPr>
          <p:spPr bwMode="auto">
            <a:xfrm>
              <a:off x="3679950" y="5362401"/>
              <a:ext cx="1223962" cy="3079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r>
                <a:rPr lang="en-US" sz="700" b="1">
                  <a:ln w="12700">
                    <a:noFill/>
                    <a:prstDash val="solid"/>
                  </a:ln>
                  <a:solidFill>
                    <a:schemeClr val="bg1"/>
                  </a:solidFill>
                  <a:effectLst/>
                </a:rPr>
                <a:t>CALCULATION</a:t>
              </a:r>
            </a:p>
            <a:p>
              <a:pPr algn="ctr"/>
              <a:r>
                <a:rPr lang="en-US" sz="700" b="1">
                  <a:ln w="12700">
                    <a:noFill/>
                    <a:prstDash val="solid"/>
                  </a:ln>
                  <a:solidFill>
                    <a:schemeClr val="bg1"/>
                  </a:solidFill>
                  <a:effectLst/>
                </a:rPr>
                <a:t>ENGINE</a:t>
              </a:r>
            </a:p>
          </p:txBody>
        </p:sp>
        <p:cxnSp>
          <p:nvCxnSpPr>
            <p:cNvPr id="76" name="Elbow Connector 67">
              <a:extLst>
                <a:ext uri="{FF2B5EF4-FFF2-40B4-BE49-F238E27FC236}">
                  <a16:creationId xmlns:a16="http://schemas.microsoft.com/office/drawing/2014/main" id="{6E0C0380-977C-4BC7-AA6C-AEBA65906427}"/>
                </a:ext>
              </a:extLst>
            </p:cNvPr>
            <p:cNvCxnSpPr>
              <a:cxnSpLocks noChangeShapeType="1"/>
            </p:cNvCxnSpPr>
            <p:nvPr/>
          </p:nvCxnSpPr>
          <p:spPr bwMode="auto">
            <a:xfrm flipV="1">
              <a:off x="4291137" y="5722441"/>
              <a:ext cx="1588" cy="287337"/>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grpSp>
      <p:sp>
        <p:nvSpPr>
          <p:cNvPr id="77" name="Line 62">
            <a:extLst>
              <a:ext uri="{FF2B5EF4-FFF2-40B4-BE49-F238E27FC236}">
                <a16:creationId xmlns:a16="http://schemas.microsoft.com/office/drawing/2014/main" id="{6240CC38-4CE6-401D-89D4-F6B2E94AD19D}"/>
              </a:ext>
            </a:extLst>
          </p:cNvPr>
          <p:cNvSpPr>
            <a:spLocks noChangeShapeType="1"/>
          </p:cNvSpPr>
          <p:nvPr/>
        </p:nvSpPr>
        <p:spPr bwMode="auto">
          <a:xfrm>
            <a:off x="7436842" y="5050722"/>
            <a:ext cx="473308" cy="0"/>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a:lstStyle/>
          <a:p>
            <a:endParaRPr lang="en-US" b="1">
              <a:ln w="12700">
                <a:noFill/>
                <a:prstDash val="solid"/>
              </a:ln>
              <a:solidFill>
                <a:schemeClr val="tx1"/>
              </a:solidFill>
              <a:effectLst/>
            </a:endParaRPr>
          </a:p>
        </p:txBody>
      </p:sp>
      <p:pic>
        <p:nvPicPr>
          <p:cNvPr id="78" name="Image 4" descr="image003">
            <a:extLst>
              <a:ext uri="{FF2B5EF4-FFF2-40B4-BE49-F238E27FC236}">
                <a16:creationId xmlns:a16="http://schemas.microsoft.com/office/drawing/2014/main" id="{8A3D098E-3CC5-4DFD-BAA5-793051DA4110}"/>
              </a:ext>
            </a:extLst>
          </p:cNvPr>
          <p:cNvPicPr>
            <a:picLocks noChangeAspect="1" noChangeArrowheads="1"/>
          </p:cNvPicPr>
          <p:nvPr/>
        </p:nvPicPr>
        <p:blipFill>
          <a:blip r:embed="rId10"/>
          <a:srcRect l="2129" t="8147" r="887" b="25051"/>
          <a:stretch>
            <a:fillRect/>
          </a:stretch>
        </p:blipFill>
        <p:spPr bwMode="auto">
          <a:xfrm>
            <a:off x="7627213" y="1893185"/>
            <a:ext cx="1781456" cy="889000"/>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pic>
        <p:nvPicPr>
          <p:cNvPr id="79" name="Image 1" descr="image004">
            <a:extLst>
              <a:ext uri="{FF2B5EF4-FFF2-40B4-BE49-F238E27FC236}">
                <a16:creationId xmlns:a16="http://schemas.microsoft.com/office/drawing/2014/main" id="{CDA2CD96-3484-4D3A-A3FD-AE5F083B1271}"/>
              </a:ext>
            </a:extLst>
          </p:cNvPr>
          <p:cNvPicPr>
            <a:picLocks noChangeAspect="1" noChangeArrowheads="1"/>
          </p:cNvPicPr>
          <p:nvPr/>
        </p:nvPicPr>
        <p:blipFill>
          <a:blip r:embed="rId11"/>
          <a:srcRect l="2129" t="8128" r="887" b="5499"/>
          <a:stretch>
            <a:fillRect/>
          </a:stretch>
        </p:blipFill>
        <p:spPr bwMode="auto">
          <a:xfrm>
            <a:off x="7794879" y="2193222"/>
            <a:ext cx="1781456" cy="1150938"/>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pic>
        <p:nvPicPr>
          <p:cNvPr id="80" name="Image 3" descr="image002">
            <a:extLst>
              <a:ext uri="{FF2B5EF4-FFF2-40B4-BE49-F238E27FC236}">
                <a16:creationId xmlns:a16="http://schemas.microsoft.com/office/drawing/2014/main" id="{2A1A769C-C01E-499E-A69E-C02AAE1EB718}"/>
              </a:ext>
            </a:extLst>
          </p:cNvPr>
          <p:cNvPicPr>
            <a:picLocks noChangeAspect="1" noChangeArrowheads="1"/>
          </p:cNvPicPr>
          <p:nvPr/>
        </p:nvPicPr>
        <p:blipFill>
          <a:blip r:embed="rId12"/>
          <a:srcRect l="2100" t="8239" r="621" b="5579"/>
          <a:stretch>
            <a:fillRect/>
          </a:stretch>
        </p:blipFill>
        <p:spPr bwMode="auto">
          <a:xfrm>
            <a:off x="8056858" y="2777422"/>
            <a:ext cx="1781456" cy="1144588"/>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sp>
        <p:nvSpPr>
          <p:cNvPr id="81" name="Rectangle 80">
            <a:extLst>
              <a:ext uri="{FF2B5EF4-FFF2-40B4-BE49-F238E27FC236}">
                <a16:creationId xmlns:a16="http://schemas.microsoft.com/office/drawing/2014/main" id="{F373AA50-B269-40F4-8987-92EE24DD6BA6}"/>
              </a:ext>
            </a:extLst>
          </p:cNvPr>
          <p:cNvSpPr/>
          <p:nvPr/>
        </p:nvSpPr>
        <p:spPr>
          <a:xfrm>
            <a:off x="197492" y="1539172"/>
            <a:ext cx="1781456" cy="179388"/>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Volatility Management</a:t>
            </a:r>
          </a:p>
        </p:txBody>
      </p:sp>
      <p:sp>
        <p:nvSpPr>
          <p:cNvPr id="82" name="Rectangle 81">
            <a:extLst>
              <a:ext uri="{FF2B5EF4-FFF2-40B4-BE49-F238E27FC236}">
                <a16:creationId xmlns:a16="http://schemas.microsoft.com/office/drawing/2014/main" id="{1A76AA14-3F13-42B1-B27A-7CE26DD40956}"/>
              </a:ext>
            </a:extLst>
          </p:cNvPr>
          <p:cNvSpPr/>
          <p:nvPr/>
        </p:nvSpPr>
        <p:spPr>
          <a:xfrm>
            <a:off x="438513" y="1893185"/>
            <a:ext cx="1781456" cy="1793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dirty="0">
                <a:ln w="12700">
                  <a:noFill/>
                  <a:prstDash val="solid"/>
                </a:ln>
                <a:solidFill>
                  <a:schemeClr val="tx1"/>
                </a:solidFill>
                <a:effectLst/>
                <a:cs typeface="Arial" charset="0"/>
              </a:rPr>
              <a:t>Market Data</a:t>
            </a:r>
          </a:p>
        </p:txBody>
      </p:sp>
      <p:sp>
        <p:nvSpPr>
          <p:cNvPr id="83" name="Rectangle 82">
            <a:extLst>
              <a:ext uri="{FF2B5EF4-FFF2-40B4-BE49-F238E27FC236}">
                <a16:creationId xmlns:a16="http://schemas.microsoft.com/office/drawing/2014/main" id="{41797022-7138-4E6B-AC5F-6C4D71196275}"/>
              </a:ext>
            </a:extLst>
          </p:cNvPr>
          <p:cNvSpPr/>
          <p:nvPr/>
        </p:nvSpPr>
        <p:spPr>
          <a:xfrm>
            <a:off x="7627213" y="1539173"/>
            <a:ext cx="1781456" cy="36036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Enterprise Market Risk Monitor</a:t>
            </a:r>
          </a:p>
        </p:txBody>
      </p:sp>
      <p:sp>
        <p:nvSpPr>
          <p:cNvPr id="84" name="Rectangle 83">
            <a:extLst>
              <a:ext uri="{FF2B5EF4-FFF2-40B4-BE49-F238E27FC236}">
                <a16:creationId xmlns:a16="http://schemas.microsoft.com/office/drawing/2014/main" id="{28C990DA-239C-46EC-88AA-6A984EEFB32D}"/>
              </a:ext>
            </a:extLst>
          </p:cNvPr>
          <p:cNvSpPr/>
          <p:nvPr/>
        </p:nvSpPr>
        <p:spPr>
          <a:xfrm>
            <a:off x="8056858" y="4663372"/>
            <a:ext cx="1781456" cy="179388"/>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err="1">
                <a:ln w="12700">
                  <a:noFill/>
                  <a:prstDash val="solid"/>
                </a:ln>
                <a:solidFill>
                  <a:schemeClr val="tx1"/>
                </a:solidFill>
                <a:effectLst/>
                <a:cs typeface="Arial" charset="0"/>
              </a:rPr>
              <a:t>Datamart</a:t>
            </a:r>
            <a:endParaRPr lang="en-US" sz="1100" b="1">
              <a:ln w="12700">
                <a:noFill/>
                <a:prstDash val="solid"/>
              </a:ln>
              <a:solidFill>
                <a:schemeClr val="tx1"/>
              </a:solidFill>
              <a:effectLst/>
              <a:cs typeface="Arial" charset="0"/>
            </a:endParaRPr>
          </a:p>
        </p:txBody>
      </p:sp>
      <p:sp>
        <p:nvSpPr>
          <p:cNvPr id="85" name="Rectangle 84">
            <a:extLst>
              <a:ext uri="{FF2B5EF4-FFF2-40B4-BE49-F238E27FC236}">
                <a16:creationId xmlns:a16="http://schemas.microsoft.com/office/drawing/2014/main" id="{14F6F5D7-B24D-4C7C-8ADE-1D8FBB43093D}"/>
              </a:ext>
            </a:extLst>
          </p:cNvPr>
          <p:cNvSpPr/>
          <p:nvPr/>
        </p:nvSpPr>
        <p:spPr>
          <a:xfrm>
            <a:off x="1538824" y="6075676"/>
            <a:ext cx="1781456" cy="179388"/>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Browser Screens</a:t>
            </a:r>
          </a:p>
        </p:txBody>
      </p:sp>
      <p:pic>
        <p:nvPicPr>
          <p:cNvPr id="86" name="Picture 3">
            <a:extLst>
              <a:ext uri="{FF2B5EF4-FFF2-40B4-BE49-F238E27FC236}">
                <a16:creationId xmlns:a16="http://schemas.microsoft.com/office/drawing/2014/main" id="{78AB14E8-FDE3-4524-9561-1DE3793E9E8C}"/>
              </a:ext>
            </a:extLst>
          </p:cNvPr>
          <p:cNvPicPr>
            <a:picLocks noChangeAspect="1" noChangeArrowheads="1"/>
          </p:cNvPicPr>
          <p:nvPr/>
        </p:nvPicPr>
        <p:blipFill>
          <a:blip r:embed="rId13"/>
          <a:srcRect/>
          <a:stretch>
            <a:fillRect/>
          </a:stretch>
        </p:blipFill>
        <p:spPr bwMode="auto">
          <a:xfrm>
            <a:off x="648096" y="2304348"/>
            <a:ext cx="1781456" cy="922337"/>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pic>
        <p:nvPicPr>
          <p:cNvPr id="87" name="Espace réservé du contenu 4">
            <a:extLst>
              <a:ext uri="{FF2B5EF4-FFF2-40B4-BE49-F238E27FC236}">
                <a16:creationId xmlns:a16="http://schemas.microsoft.com/office/drawing/2014/main" id="{002250E6-BF62-41D3-8656-A8E7BAFF0287}"/>
              </a:ext>
            </a:extLst>
          </p:cNvPr>
          <p:cNvPicPr>
            <a:picLocks noChangeAspect="1" noChangeArrowheads="1"/>
          </p:cNvPicPr>
          <p:nvPr/>
        </p:nvPicPr>
        <p:blipFill>
          <a:blip r:embed="rId14"/>
          <a:stretch>
            <a:fillRect/>
          </a:stretch>
        </p:blipFill>
        <p:spPr>
          <a:xfrm>
            <a:off x="5246016" y="1899212"/>
            <a:ext cx="1621060" cy="1155525"/>
          </a:xfrm>
          <a:prstGeom prst="rect">
            <a:avLst/>
          </a:prstGeom>
          <a:ln w="3175" cap="flat" cmpd="sng" algn="ctr">
            <a:solidFill>
              <a:schemeClr val="accent1"/>
            </a:solidFill>
            <a:prstDash val="solid"/>
          </a:ln>
        </p:spPr>
        <p:style>
          <a:lnRef idx="2">
            <a:schemeClr val="accent1"/>
          </a:lnRef>
          <a:fillRef idx="1">
            <a:schemeClr val="lt1"/>
          </a:fillRef>
          <a:effectRef idx="0">
            <a:schemeClr val="accent1"/>
          </a:effectRef>
          <a:fontRef idx="minor">
            <a:schemeClr val="dk1"/>
          </a:fontRef>
        </p:style>
      </p:pic>
      <p:pic>
        <p:nvPicPr>
          <p:cNvPr id="88" name="Picture 6">
            <a:extLst>
              <a:ext uri="{FF2B5EF4-FFF2-40B4-BE49-F238E27FC236}">
                <a16:creationId xmlns:a16="http://schemas.microsoft.com/office/drawing/2014/main" id="{834B9E65-71FB-4F3C-B989-CE05CA56C3A2}"/>
              </a:ext>
            </a:extLst>
          </p:cNvPr>
          <p:cNvPicPr>
            <a:picLocks noChangeAspect="1" noChangeArrowheads="1"/>
          </p:cNvPicPr>
          <p:nvPr/>
        </p:nvPicPr>
        <p:blipFill>
          <a:blip r:embed="rId15"/>
          <a:srcRect/>
          <a:stretch>
            <a:fillRect/>
          </a:stretch>
        </p:blipFill>
        <p:spPr bwMode="auto">
          <a:xfrm>
            <a:off x="5374195" y="2574223"/>
            <a:ext cx="1781456" cy="995363"/>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sp>
        <p:nvSpPr>
          <p:cNvPr id="89" name="Rectangle 88">
            <a:extLst>
              <a:ext uri="{FF2B5EF4-FFF2-40B4-BE49-F238E27FC236}">
                <a16:creationId xmlns:a16="http://schemas.microsoft.com/office/drawing/2014/main" id="{A599AB98-C5F4-42F6-A83B-5E27D6B6DD84}"/>
              </a:ext>
            </a:extLst>
          </p:cNvPr>
          <p:cNvSpPr/>
          <p:nvPr/>
        </p:nvSpPr>
        <p:spPr bwMode="auto">
          <a:xfrm>
            <a:off x="5357116" y="2211754"/>
            <a:ext cx="1781456" cy="36036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Real-time Excess Monitoring</a:t>
            </a:r>
          </a:p>
        </p:txBody>
      </p:sp>
      <p:sp>
        <p:nvSpPr>
          <p:cNvPr id="90" name="Rectangle 89">
            <a:extLst>
              <a:ext uri="{FF2B5EF4-FFF2-40B4-BE49-F238E27FC236}">
                <a16:creationId xmlns:a16="http://schemas.microsoft.com/office/drawing/2014/main" id="{32672C7D-D5FC-40A7-AD3D-D053E18A4177}"/>
              </a:ext>
            </a:extLst>
          </p:cNvPr>
          <p:cNvSpPr/>
          <p:nvPr/>
        </p:nvSpPr>
        <p:spPr>
          <a:xfrm>
            <a:off x="2628656" y="1539172"/>
            <a:ext cx="1781456" cy="179388"/>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RFQ</a:t>
            </a:r>
          </a:p>
        </p:txBody>
      </p:sp>
      <p:pic>
        <p:nvPicPr>
          <p:cNvPr id="91" name="Image 74" descr="RFQ-SentItems1.PNG">
            <a:extLst>
              <a:ext uri="{FF2B5EF4-FFF2-40B4-BE49-F238E27FC236}">
                <a16:creationId xmlns:a16="http://schemas.microsoft.com/office/drawing/2014/main" id="{460C33E7-1CE3-4A6A-853C-3B888B54B7BD}"/>
              </a:ext>
            </a:extLst>
          </p:cNvPr>
          <p:cNvPicPr>
            <a:picLocks noChangeAspect="1"/>
          </p:cNvPicPr>
          <p:nvPr/>
        </p:nvPicPr>
        <p:blipFill>
          <a:blip r:embed="rId16"/>
          <a:srcRect l="600"/>
          <a:stretch>
            <a:fillRect/>
          </a:stretch>
        </p:blipFill>
        <p:spPr>
          <a:xfrm>
            <a:off x="2628656" y="1723323"/>
            <a:ext cx="1781456" cy="779463"/>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pic>
        <p:nvPicPr>
          <p:cNvPr id="92" name="Image 1" descr="image001">
            <a:extLst>
              <a:ext uri="{FF2B5EF4-FFF2-40B4-BE49-F238E27FC236}">
                <a16:creationId xmlns:a16="http://schemas.microsoft.com/office/drawing/2014/main" id="{843DE74A-5860-4B5E-A55E-406309FE8E27}"/>
              </a:ext>
            </a:extLst>
          </p:cNvPr>
          <p:cNvPicPr>
            <a:picLocks noChangeAspect="1" noChangeArrowheads="1"/>
          </p:cNvPicPr>
          <p:nvPr/>
        </p:nvPicPr>
        <p:blipFill>
          <a:blip r:embed="rId17"/>
          <a:srcRect/>
          <a:stretch>
            <a:fillRect/>
          </a:stretch>
        </p:blipFill>
        <p:spPr bwMode="auto">
          <a:xfrm>
            <a:off x="2859198" y="2304347"/>
            <a:ext cx="1781456" cy="808038"/>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sp>
        <p:nvSpPr>
          <p:cNvPr id="93" name="Rectangle 92">
            <a:extLst>
              <a:ext uri="{FF2B5EF4-FFF2-40B4-BE49-F238E27FC236}">
                <a16:creationId xmlns:a16="http://schemas.microsoft.com/office/drawing/2014/main" id="{7AF342C4-AA94-4ECD-9554-8923E9135346}"/>
              </a:ext>
            </a:extLst>
          </p:cNvPr>
          <p:cNvSpPr/>
          <p:nvPr/>
        </p:nvSpPr>
        <p:spPr>
          <a:xfrm>
            <a:off x="2859198" y="2123372"/>
            <a:ext cx="1781456" cy="180975"/>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Pricing Matrix</a:t>
            </a:r>
          </a:p>
        </p:txBody>
      </p:sp>
      <p:pic>
        <p:nvPicPr>
          <p:cNvPr id="94" name="Image 94" descr="cvaviewer3.png">
            <a:extLst>
              <a:ext uri="{FF2B5EF4-FFF2-40B4-BE49-F238E27FC236}">
                <a16:creationId xmlns:a16="http://schemas.microsoft.com/office/drawing/2014/main" id="{FA7F6990-AD1E-4D31-BEF3-E5C69513C300}"/>
              </a:ext>
            </a:extLst>
          </p:cNvPr>
          <p:cNvPicPr>
            <a:picLocks noChangeAspect="1"/>
          </p:cNvPicPr>
          <p:nvPr/>
        </p:nvPicPr>
        <p:blipFill>
          <a:blip r:embed="rId18"/>
          <a:srcRect l="2500" t="10740" r="936" b="7632"/>
          <a:stretch>
            <a:fillRect/>
          </a:stretch>
        </p:blipFill>
        <p:spPr bwMode="auto">
          <a:xfrm>
            <a:off x="5646653" y="3065132"/>
            <a:ext cx="1781456" cy="833438"/>
          </a:xfrm>
          <a:prstGeom prst="rect">
            <a:avLst/>
          </a:prstGeom>
          <a:ln w="3175">
            <a:solidFill>
              <a:schemeClr val="accent1"/>
            </a:solidFill>
          </a:ln>
        </p:spPr>
        <p:style>
          <a:lnRef idx="2">
            <a:schemeClr val="accent1"/>
          </a:lnRef>
          <a:fillRef idx="1">
            <a:schemeClr val="lt1"/>
          </a:fillRef>
          <a:effectRef idx="0">
            <a:schemeClr val="accent1"/>
          </a:effectRef>
          <a:fontRef idx="minor">
            <a:schemeClr val="dk1"/>
          </a:fontRef>
        </p:style>
      </p:pic>
      <p:sp>
        <p:nvSpPr>
          <p:cNvPr id="95" name="Rectangle 94">
            <a:extLst>
              <a:ext uri="{FF2B5EF4-FFF2-40B4-BE49-F238E27FC236}">
                <a16:creationId xmlns:a16="http://schemas.microsoft.com/office/drawing/2014/main" id="{2A0904C7-CA17-42A3-B965-1A21544FF48B}"/>
              </a:ext>
            </a:extLst>
          </p:cNvPr>
          <p:cNvSpPr/>
          <p:nvPr/>
        </p:nvSpPr>
        <p:spPr bwMode="auto">
          <a:xfrm>
            <a:off x="5646653" y="2883786"/>
            <a:ext cx="1781456" cy="1793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Counterparty Risk</a:t>
            </a:r>
          </a:p>
        </p:txBody>
      </p:sp>
      <p:grpSp>
        <p:nvGrpSpPr>
          <p:cNvPr id="96" name="Group 95">
            <a:extLst>
              <a:ext uri="{FF2B5EF4-FFF2-40B4-BE49-F238E27FC236}">
                <a16:creationId xmlns:a16="http://schemas.microsoft.com/office/drawing/2014/main" id="{8014CE6F-8756-41E8-AB1D-65F9F638CA1D}"/>
              </a:ext>
            </a:extLst>
          </p:cNvPr>
          <p:cNvGrpSpPr/>
          <p:nvPr/>
        </p:nvGrpSpPr>
        <p:grpSpPr>
          <a:xfrm>
            <a:off x="868158" y="4280786"/>
            <a:ext cx="8634823" cy="1144587"/>
            <a:chOff x="789112" y="4068589"/>
            <a:chExt cx="7848600" cy="1144587"/>
          </a:xfrm>
        </p:grpSpPr>
        <p:cxnSp>
          <p:nvCxnSpPr>
            <p:cNvPr id="97" name="Straight Arrow Connector 101">
              <a:extLst>
                <a:ext uri="{FF2B5EF4-FFF2-40B4-BE49-F238E27FC236}">
                  <a16:creationId xmlns:a16="http://schemas.microsoft.com/office/drawing/2014/main" id="{54A5D3DE-9B88-43C2-BE7E-006FE0F30E5F}"/>
                </a:ext>
              </a:extLst>
            </p:cNvPr>
            <p:cNvCxnSpPr>
              <a:cxnSpLocks noChangeShapeType="1"/>
            </p:cNvCxnSpPr>
            <p:nvPr/>
          </p:nvCxnSpPr>
          <p:spPr bwMode="auto">
            <a:xfrm rot="5400000" flipH="1" flipV="1">
              <a:off x="3949031" y="4869482"/>
              <a:ext cx="685800" cy="1588"/>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sp>
          <p:nvSpPr>
            <p:cNvPr id="98" name="Rectangle 25">
              <a:extLst>
                <a:ext uri="{FF2B5EF4-FFF2-40B4-BE49-F238E27FC236}">
                  <a16:creationId xmlns:a16="http://schemas.microsoft.com/office/drawing/2014/main" id="{DC4873FC-0646-4A86-9A9C-06DC9B45CC53}"/>
                </a:ext>
              </a:extLst>
            </p:cNvPr>
            <p:cNvSpPr>
              <a:spLocks noChangeArrowheads="1"/>
            </p:cNvSpPr>
            <p:nvPr/>
          </p:nvSpPr>
          <p:spPr bwMode="auto">
            <a:xfrm>
              <a:off x="789112" y="4068589"/>
              <a:ext cx="7848600" cy="2159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spcBef>
                  <a:spcPct val="50000"/>
                </a:spcBef>
                <a:defRPr/>
              </a:pPr>
              <a:r>
                <a:rPr lang="en-US" sz="800" b="1">
                  <a:ln w="12700">
                    <a:noFill/>
                    <a:prstDash val="solid"/>
                  </a:ln>
                  <a:solidFill>
                    <a:schemeClr val="bg1"/>
                  </a:solidFill>
                  <a:effectLst/>
                  <a:latin typeface="Arial" pitchFamily="34" charset="0"/>
                </a:rPr>
                <a:t>Revaluation and Display</a:t>
              </a:r>
            </a:p>
          </p:txBody>
        </p:sp>
      </p:grpSp>
      <p:grpSp>
        <p:nvGrpSpPr>
          <p:cNvPr id="99" name="Group 98">
            <a:extLst>
              <a:ext uri="{FF2B5EF4-FFF2-40B4-BE49-F238E27FC236}">
                <a16:creationId xmlns:a16="http://schemas.microsoft.com/office/drawing/2014/main" id="{898BFDFC-9CC4-43EC-8289-AD95D259B908}"/>
              </a:ext>
            </a:extLst>
          </p:cNvPr>
          <p:cNvGrpSpPr/>
          <p:nvPr/>
        </p:nvGrpSpPr>
        <p:grpSpPr>
          <a:xfrm>
            <a:off x="4724487" y="4727269"/>
            <a:ext cx="2598830" cy="634206"/>
            <a:chOff x="4294312" y="4515073"/>
            <a:chExt cx="2362200" cy="634206"/>
          </a:xfrm>
        </p:grpSpPr>
        <p:sp>
          <p:nvSpPr>
            <p:cNvPr id="100" name="Flowchart: Magnetic Disk 99">
              <a:extLst>
                <a:ext uri="{FF2B5EF4-FFF2-40B4-BE49-F238E27FC236}">
                  <a16:creationId xmlns:a16="http://schemas.microsoft.com/office/drawing/2014/main" id="{0D2C87F9-6636-4598-BEA1-628E54FE1E23}"/>
                </a:ext>
              </a:extLst>
            </p:cNvPr>
            <p:cNvSpPr/>
            <p:nvPr/>
          </p:nvSpPr>
          <p:spPr>
            <a:xfrm>
              <a:off x="5884987" y="4515073"/>
              <a:ext cx="704850" cy="6342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Box 55">
              <a:extLst>
                <a:ext uri="{FF2B5EF4-FFF2-40B4-BE49-F238E27FC236}">
                  <a16:creationId xmlns:a16="http://schemas.microsoft.com/office/drawing/2014/main" id="{0531CD82-64AC-4BF7-8A6D-98A752ECC217}"/>
                </a:ext>
              </a:extLst>
            </p:cNvPr>
            <p:cNvSpPr txBox="1">
              <a:spLocks noChangeAspect="1" noChangeArrowheads="1"/>
            </p:cNvSpPr>
            <p:nvPr/>
          </p:nvSpPr>
          <p:spPr bwMode="auto">
            <a:xfrm>
              <a:off x="5818312" y="4723037"/>
              <a:ext cx="838200" cy="23097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900" b="1">
                  <a:ln w="12700">
                    <a:noFill/>
                    <a:prstDash val="solid"/>
                  </a:ln>
                  <a:solidFill>
                    <a:schemeClr val="bg1"/>
                  </a:solidFill>
                  <a:effectLst/>
                  <a:cs typeface="Arial" charset="0"/>
                </a:rPr>
                <a:t>DATAMART</a:t>
              </a:r>
            </a:p>
          </p:txBody>
        </p:sp>
        <p:sp>
          <p:nvSpPr>
            <p:cNvPr id="102" name="Line 56">
              <a:extLst>
                <a:ext uri="{FF2B5EF4-FFF2-40B4-BE49-F238E27FC236}">
                  <a16:creationId xmlns:a16="http://schemas.microsoft.com/office/drawing/2014/main" id="{5149435E-8AB1-43B4-8DFD-904B5B1A3BAE}"/>
                </a:ext>
              </a:extLst>
            </p:cNvPr>
            <p:cNvSpPr>
              <a:spLocks noChangeShapeType="1"/>
            </p:cNvSpPr>
            <p:nvPr/>
          </p:nvSpPr>
          <p:spPr bwMode="auto">
            <a:xfrm flipV="1">
              <a:off x="4294312" y="4832176"/>
              <a:ext cx="1371600" cy="0"/>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a:lstStyle/>
            <a:p>
              <a:endParaRPr lang="en-US" b="1">
                <a:ln w="12700">
                  <a:noFill/>
                  <a:prstDash val="solid"/>
                </a:ln>
                <a:solidFill>
                  <a:schemeClr val="tx1"/>
                </a:solidFill>
                <a:effectLst/>
              </a:endParaRPr>
            </a:p>
          </p:txBody>
        </p:sp>
        <p:sp>
          <p:nvSpPr>
            <p:cNvPr id="103" name="Text Box 36">
              <a:extLst>
                <a:ext uri="{FF2B5EF4-FFF2-40B4-BE49-F238E27FC236}">
                  <a16:creationId xmlns:a16="http://schemas.microsoft.com/office/drawing/2014/main" id="{6A2482EC-2591-43A2-9956-00E5E79907E6}"/>
                </a:ext>
              </a:extLst>
            </p:cNvPr>
            <p:cNvSpPr txBox="1">
              <a:spLocks noChangeArrowheads="1"/>
            </p:cNvSpPr>
            <p:nvPr/>
          </p:nvSpPr>
          <p:spPr bwMode="auto">
            <a:xfrm>
              <a:off x="4675312" y="4679776"/>
              <a:ext cx="720725" cy="35877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700" b="1">
                  <a:ln w="12700">
                    <a:noFill/>
                    <a:prstDash val="solid"/>
                  </a:ln>
                  <a:solidFill>
                    <a:schemeClr val="bg1"/>
                  </a:solidFill>
                  <a:effectLst/>
                  <a:cs typeface="Arial" charset="0"/>
                </a:rPr>
                <a:t>Revaluation</a:t>
              </a:r>
            </a:p>
            <a:p>
              <a:pPr algn="ctr" eaLnBrk="1" hangingPunct="1">
                <a:spcBef>
                  <a:spcPct val="50000"/>
                </a:spcBef>
              </a:pPr>
              <a:r>
                <a:rPr lang="en-US" sz="700" b="1">
                  <a:ln w="12700">
                    <a:noFill/>
                    <a:prstDash val="solid"/>
                  </a:ln>
                  <a:solidFill>
                    <a:schemeClr val="bg1"/>
                  </a:solidFill>
                  <a:effectLst/>
                  <a:cs typeface="Arial" charset="0"/>
                </a:rPr>
                <a:t>and Storage</a:t>
              </a:r>
            </a:p>
          </p:txBody>
        </p:sp>
      </p:grpSp>
      <p:sp>
        <p:nvSpPr>
          <p:cNvPr id="104" name="Rectangle 103">
            <a:extLst>
              <a:ext uri="{FF2B5EF4-FFF2-40B4-BE49-F238E27FC236}">
                <a16:creationId xmlns:a16="http://schemas.microsoft.com/office/drawing/2014/main" id="{4DFD25A6-DF4B-4B48-B071-99C81F09E420}"/>
              </a:ext>
            </a:extLst>
          </p:cNvPr>
          <p:cNvSpPr/>
          <p:nvPr/>
        </p:nvSpPr>
        <p:spPr>
          <a:xfrm>
            <a:off x="5143653" y="1539173"/>
            <a:ext cx="1781456" cy="36036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100" b="1">
                <a:ln w="12700">
                  <a:noFill/>
                  <a:prstDash val="solid"/>
                </a:ln>
                <a:solidFill>
                  <a:schemeClr val="tx1"/>
                </a:solidFill>
                <a:effectLst/>
                <a:cs typeface="Arial" charset="0"/>
              </a:rPr>
              <a:t>Real-time Position &amp; Limits Management</a:t>
            </a:r>
          </a:p>
        </p:txBody>
      </p:sp>
    </p:spTree>
    <p:extLst>
      <p:ext uri="{BB962C8B-B14F-4D97-AF65-F5344CB8AC3E}">
        <p14:creationId xmlns:p14="http://schemas.microsoft.com/office/powerpoint/2010/main" val="265459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down)">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wipe(down)">
                                      <p:cBhvr>
                                        <p:cTn id="17" dur="500"/>
                                        <p:tgtEl>
                                          <p:spTgt spid="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down)">
                                      <p:cBhvr>
                                        <p:cTn id="22" dur="500"/>
                                        <p:tgtEl>
                                          <p:spTgt spid="5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500"/>
                                        <p:tgtEl>
                                          <p:spTgt spid="79"/>
                                        </p:tgtEl>
                                      </p:cBhvr>
                                    </p:animEffect>
                                  </p:childTnLst>
                                </p:cTn>
                              </p:par>
                              <p:par>
                                <p:cTn id="36" presetID="10" presetClass="entr" presetSubtype="0"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500"/>
                                        <p:tgtEl>
                                          <p:spTgt spid="87"/>
                                        </p:tgtEl>
                                      </p:cBhvr>
                                    </p:animEffect>
                                  </p:childTnLst>
                                </p:cTn>
                              </p:par>
                              <p:par>
                                <p:cTn id="54" presetID="10"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fade">
                                      <p:cBhvr>
                                        <p:cTn id="56" dur="500"/>
                                        <p:tgtEl>
                                          <p:spTgt spid="8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par>
                                <p:cTn id="63" presetID="10" presetClass="entr" presetSubtype="0" fill="hold" nodeType="with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500"/>
                                        <p:tgtEl>
                                          <p:spTgt spid="91"/>
                                        </p:tgtEl>
                                      </p:cBhvr>
                                    </p:animEffect>
                                  </p:childTnLst>
                                </p:cTn>
                              </p:par>
                              <p:par>
                                <p:cTn id="66" presetID="10" presetClass="entr" presetSubtype="0" fill="hold" nodeType="with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fade">
                                      <p:cBhvr>
                                        <p:cTn id="68" dur="500"/>
                                        <p:tgtEl>
                                          <p:spTgt spid="9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par>
                                <p:cTn id="72" presetID="10" presetClass="entr" presetSubtype="0" fill="hold"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wipe(left)">
                                      <p:cBhvr>
                                        <p:cTn id="85" dur="500"/>
                                        <p:tgtEl>
                                          <p:spTgt spid="9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wipe(left)">
                                      <p:cBhvr>
                                        <p:cTn id="90" dur="500"/>
                                        <p:tgtEl>
                                          <p:spTgt spid="77"/>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500"/>
                                        <p:tgtEl>
                                          <p:spTgt spid="6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500"/>
                                        <p:tgtEl>
                                          <p:spTgt spid="66"/>
                                        </p:tgtEl>
                                      </p:cBhvr>
                                    </p:animEffect>
                                  </p:childTnLst>
                                </p:cTn>
                              </p:par>
                              <p:par>
                                <p:cTn id="98" presetID="10" presetClass="entr" presetSubtype="0" fill="hold" nodeType="with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par>
                                <p:cTn id="101" presetID="10" presetClass="entr" presetSubtype="0"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fade">
                                      <p:cBhvr>
                                        <p:cTn id="103" dur="500"/>
                                        <p:tgtEl>
                                          <p:spTgt spid="68"/>
                                        </p:tgtEl>
                                      </p:cBhvr>
                                    </p:animEffect>
                                  </p:childTnLst>
                                </p:cTn>
                              </p:par>
                              <p:par>
                                <p:cTn id="104" presetID="10" presetClass="entr" presetSubtype="0" fill="hold" nodeType="with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fade">
                                      <p:cBhvr>
                                        <p:cTn id="106" dur="500"/>
                                        <p:tgtEl>
                                          <p:spTgt spid="6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fade">
                                      <p:cBhvr>
                                        <p:cTn id="109" dur="500"/>
                                        <p:tgtEl>
                                          <p:spTgt spid="7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nodeType="with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fade">
                                      <p:cBhvr>
                                        <p:cTn id="115" dur="500"/>
                                        <p:tgtEl>
                                          <p:spTgt spid="7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4"/>
                                        </p:tgtEl>
                                        <p:attrNameLst>
                                          <p:attrName>style.visibility</p:attrName>
                                        </p:attrNameLst>
                                      </p:cBhvr>
                                      <p:to>
                                        <p:strVal val="visible"/>
                                      </p:to>
                                    </p:set>
                                    <p:animEffect transition="in" filter="fade">
                                      <p:cBhvr>
                                        <p:cTn id="118" dur="500"/>
                                        <p:tgtEl>
                                          <p:spTgt spid="8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grpId="0" nodeType="clickEffect">
                                  <p:stCondLst>
                                    <p:cond delay="0"/>
                                  </p:stCondLst>
                                  <p:childTnLst>
                                    <p:set>
                                      <p:cBhvr>
                                        <p:cTn id="122" dur="1" fill="hold">
                                          <p:stCondLst>
                                            <p:cond delay="0"/>
                                          </p:stCondLst>
                                        </p:cTn>
                                        <p:tgtEl>
                                          <p:spTgt spid="63"/>
                                        </p:tgtEl>
                                        <p:attrNameLst>
                                          <p:attrName>style.visibility</p:attrName>
                                        </p:attrNameLst>
                                      </p:cBhvr>
                                      <p:to>
                                        <p:strVal val="visible"/>
                                      </p:to>
                                    </p:set>
                                    <p:animEffect transition="in" filter="wipe(right)">
                                      <p:cBhvr>
                                        <p:cTn id="123" dur="500"/>
                                        <p:tgtEl>
                                          <p:spTgt spid="63"/>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fade">
                                      <p:cBhvr>
                                        <p:cTn id="13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6" grpId="0" animBg="1"/>
      <p:bldP spid="70" grpId="0" animBg="1"/>
      <p:bldP spid="71" grpId="0" animBg="1"/>
      <p:bldP spid="77" grpId="0" animBg="1"/>
      <p:bldP spid="81" grpId="0" animBg="1"/>
      <p:bldP spid="82" grpId="0" animBg="1"/>
      <p:bldP spid="83" grpId="0" animBg="1"/>
      <p:bldP spid="84" grpId="0" animBg="1"/>
      <p:bldP spid="85" grpId="0" animBg="1"/>
      <p:bldP spid="89" grpId="0" animBg="1"/>
      <p:bldP spid="90" grpId="0" animBg="1"/>
      <p:bldP spid="93" grpId="0" animBg="1"/>
      <p:bldP spid="95" grpId="0" animBg="1"/>
      <p:bldP spid="10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C5CB56-2F03-4279-8717-2AAB627AA5FD}"/>
              </a:ext>
            </a:extLst>
          </p:cNvPr>
          <p:cNvSpPr>
            <a:spLocks noGrp="1"/>
          </p:cNvSpPr>
          <p:nvPr>
            <p:ph type="title"/>
          </p:nvPr>
        </p:nvSpPr>
        <p:spPr/>
        <p:txBody>
          <a:bodyPr/>
          <a:lstStyle/>
          <a:p>
            <a:r>
              <a:rPr lang="fr-FR" dirty="0" err="1"/>
              <a:t>What</a:t>
            </a:r>
            <a:r>
              <a:rPr lang="fr-FR" dirty="0"/>
              <a:t> are the Viewer components? </a:t>
            </a:r>
          </a:p>
        </p:txBody>
      </p:sp>
      <p:pic>
        <p:nvPicPr>
          <p:cNvPr id="10" name="Content Placeholder 9">
            <a:extLst>
              <a:ext uri="{FF2B5EF4-FFF2-40B4-BE49-F238E27FC236}">
                <a16:creationId xmlns:a16="http://schemas.microsoft.com/office/drawing/2014/main" id="{F515EB5D-8983-459D-8348-D4C1143B44A8}"/>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637092" y="1227138"/>
            <a:ext cx="7041642" cy="5072062"/>
          </a:xfrm>
          <a:prstGeom prst="rect">
            <a:avLst/>
          </a:prstGeom>
          <a:ln>
            <a:solidFill>
              <a:schemeClr val="accent1"/>
            </a:solidFill>
          </a:ln>
        </p:spPr>
      </p:pic>
    </p:spTree>
    <p:extLst>
      <p:ext uri="{BB962C8B-B14F-4D97-AF65-F5344CB8AC3E}">
        <p14:creationId xmlns:p14="http://schemas.microsoft.com/office/powerpoint/2010/main" val="4105985450"/>
      </p:ext>
    </p:extLst>
  </p:cSld>
  <p:clrMapOvr>
    <a:masterClrMapping/>
  </p:clrMapOvr>
</p:sld>
</file>

<file path=ppt/theme/theme1.xml><?xml version="1.0" encoding="utf-8"?>
<a:theme xmlns:a="http://schemas.openxmlformats.org/drawingml/2006/main" name="3_Murex_templates">
  <a:themeElements>
    <a:clrScheme name="Custom 6">
      <a:dk1>
        <a:srgbClr val="3F3F3F"/>
      </a:dk1>
      <a:lt1>
        <a:sysClr val="window" lastClr="FFFFFF"/>
      </a:lt1>
      <a:dk2>
        <a:srgbClr val="DB0A5B"/>
      </a:dk2>
      <a:lt2>
        <a:srgbClr val="EDEDED"/>
      </a:lt2>
      <a:accent1>
        <a:srgbClr val="53565A"/>
      </a:accent1>
      <a:accent2>
        <a:srgbClr val="DB0A5B"/>
      </a:accent2>
      <a:accent3>
        <a:srgbClr val="00A3E1"/>
      </a:accent3>
      <a:accent4>
        <a:srgbClr val="582C83"/>
      </a:accent4>
      <a:accent5>
        <a:srgbClr val="E23A7B"/>
      </a:accent5>
      <a:accent6>
        <a:srgbClr val="32B5E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lIns="36000" tIns="36000" rIns="36000" bIns="36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0" rIns="36000" bIns="0" rtlCol="0">
        <a:spAutoFit/>
      </a:bodyPr>
      <a:lstStyle>
        <a:defPPr>
          <a:defRPr sz="1200" dirty="0"/>
        </a:defPPr>
      </a:lstStyle>
    </a:txDef>
  </a:objectDefaults>
  <a:extraClrSchemeLst/>
  <a:extLst>
    <a:ext uri="{05A4C25C-085E-4340-85A3-A5531E510DB2}">
      <thm15:themeFamily xmlns:thm15="http://schemas.microsoft.com/office/thememl/2012/main" name="Mia" id="{555D410D-21FD-47EA-B07C-FEAC1A6F2933}" vid="{ACC6B71D-D2ED-48CC-93EE-B6ADD6906EE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teammodification xmlns="9ef3acdf-21b8-4cc9-adcf-192b3602d163" xsi:nil="true"/>
    <TaxCatchAll xmlns="fb6cec82-28f9-4f08-8b2e-971fe9df3919" xsi:nil="true"/>
    <lcf76f155ced4ddcb4097134ff3c332f xmlns="9ef3acdf-21b8-4cc9-adcf-192b3602d163">
      <Terms xmlns="http://schemas.microsoft.com/office/infopath/2007/PartnerControls"/>
    </lcf76f155ced4ddcb4097134ff3c332f>
    <SharedWithUsers xmlns="fb6cec82-28f9-4f08-8b2e-971fe9df3919">
      <UserInfo>
        <DisplayName>VELA Victor</DisplayName>
        <AccountId>2570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B4FCDC99B4742A7B7E272F0F7078F" ma:contentTypeVersion="15" ma:contentTypeDescription="Create a new document." ma:contentTypeScope="" ma:versionID="e7a89b339a494848b17344c6df1a4182">
  <xsd:schema xmlns:xsd="http://www.w3.org/2001/XMLSchema" xmlns:xs="http://www.w3.org/2001/XMLSchema" xmlns:p="http://schemas.microsoft.com/office/2006/metadata/properties" xmlns:ns2="9ef3acdf-21b8-4cc9-adcf-192b3602d163" xmlns:ns3="fb6cec82-28f9-4f08-8b2e-971fe9df3919" targetNamespace="http://schemas.microsoft.com/office/2006/metadata/properties" ma:root="true" ma:fieldsID="6b7fde8371793efebfd4d83d1b4aab17" ns2:_="" ns3:_="">
    <xsd:import namespace="9ef3acdf-21b8-4cc9-adcf-192b3602d163"/>
    <xsd:import namespace="fb6cec82-28f9-4f08-8b2e-971fe9df39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Ownerteammodificatio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f3acdf-21b8-4cc9-adcf-192b3602d1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wnerteammodification" ma:index="12" nillable="true" ma:displayName="Owner team comments" ma:format="Dropdown" ma:internalName="Ownerteammodification">
      <xsd:simpleType>
        <xsd:restriction base="dms:Note">
          <xsd:maxLength value="255"/>
        </xsd:restrictio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e1115a6-a7a8-40b7-bee3-07d7ca76882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6cec82-28f9-4f08-8b2e-971fe9df391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f3aa0798-908c-47a4-8b1e-820ba5d87cba}" ma:internalName="TaxCatchAll" ma:showField="CatchAllData" ma:web="fb6cec82-28f9-4f08-8b2e-971fe9df39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D9BDC-A20E-4EC5-B05B-850CF3357462}">
  <ds:schemaRefs>
    <ds:schemaRef ds:uri="http://purl.org/dc/elements/1.1/"/>
    <ds:schemaRef ds:uri="http://purl.org/dc/terms/"/>
    <ds:schemaRef ds:uri="http://purl.org/dc/dcmitype/"/>
    <ds:schemaRef ds:uri="http://schemas.openxmlformats.org/package/2006/metadata/core-properties"/>
    <ds:schemaRef ds:uri="http://schemas.microsoft.com/office/2006/documentManagement/types"/>
    <ds:schemaRef ds:uri="http://schemas.microsoft.com/office/2006/metadata/properties"/>
    <ds:schemaRef ds:uri="fb6cec82-28f9-4f08-8b2e-971fe9df3919"/>
    <ds:schemaRef ds:uri="http://schemas.microsoft.com/office/infopath/2007/PartnerControls"/>
    <ds:schemaRef ds:uri="9ef3acdf-21b8-4cc9-adcf-192b3602d163"/>
    <ds:schemaRef ds:uri="http://www.w3.org/XML/1998/namespace"/>
  </ds:schemaRefs>
</ds:datastoreItem>
</file>

<file path=customXml/itemProps2.xml><?xml version="1.0" encoding="utf-8"?>
<ds:datastoreItem xmlns:ds="http://schemas.openxmlformats.org/officeDocument/2006/customXml" ds:itemID="{6D95D1E7-F79B-4E91-A208-101E9E279C56}">
  <ds:schemaRefs>
    <ds:schemaRef ds:uri="http://schemas.microsoft.com/sharepoint/v3/contenttype/forms"/>
  </ds:schemaRefs>
</ds:datastoreItem>
</file>

<file path=customXml/itemProps3.xml><?xml version="1.0" encoding="utf-8"?>
<ds:datastoreItem xmlns:ds="http://schemas.openxmlformats.org/officeDocument/2006/customXml" ds:itemID="{D42A3625-A9A0-48AB-947D-C0DF8845EA03}"/>
</file>

<file path=docProps/app.xml><?xml version="1.0" encoding="utf-8"?>
<Properties xmlns="http://schemas.openxmlformats.org/officeDocument/2006/extended-properties" xmlns:vt="http://schemas.openxmlformats.org/officeDocument/2006/docPropsVTypes">
  <Template>03. Support+User+Training_+Viewer_2021 (1)</Template>
  <TotalTime>0</TotalTime>
  <Words>1927</Words>
  <Application>Microsoft Office PowerPoint</Application>
  <PresentationFormat>Widescreen</PresentationFormat>
  <Paragraphs>355</Paragraphs>
  <Slides>44</Slides>
  <Notes>8</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3_Murex_templates</vt:lpstr>
      <vt:lpstr>FO Modules</vt:lpstr>
      <vt:lpstr>Learning Objectives</vt:lpstr>
      <vt:lpstr>PowerPoint Presentation</vt:lpstr>
      <vt:lpstr>Introduction to the viewer</vt:lpstr>
      <vt:lpstr>Introduction to the Viewer</vt:lpstr>
      <vt:lpstr>Introduction to the Viewer</vt:lpstr>
      <vt:lpstr>Introduction to the Viewer</vt:lpstr>
      <vt:lpstr>Introduction to the Viewer</vt:lpstr>
      <vt:lpstr>What are the Viewer components? </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What are the Viewer components?</vt:lpstr>
      <vt:lpstr>Introduction to the Viewer</vt:lpstr>
      <vt:lpstr>PowerPoint Presentation</vt:lpstr>
      <vt:lpstr>View Customization</vt:lpstr>
      <vt:lpstr>View Customization</vt:lpstr>
      <vt:lpstr>View Customization</vt:lpstr>
      <vt:lpstr>View Customization</vt:lpstr>
      <vt:lpstr>View Customization</vt:lpstr>
      <vt:lpstr>View Customization</vt:lpstr>
      <vt:lpstr>View Customization</vt:lpstr>
      <vt:lpstr>View Customization</vt:lpstr>
      <vt:lpstr>View Customization</vt:lpstr>
      <vt:lpstr>View Customization</vt:lpstr>
      <vt:lpstr>View Customization</vt:lpstr>
      <vt:lpstr>Viewer Actions</vt:lpstr>
      <vt:lpstr>View Customization</vt:lpstr>
      <vt:lpstr>Appendix</vt:lpstr>
      <vt:lpstr>Viewer Documentation</vt:lpstr>
      <vt:lpstr>Viewer Features</vt:lpstr>
      <vt:lpstr>Viewer Features</vt:lpstr>
      <vt:lpstr>Viewer Features</vt:lpstr>
      <vt:lpstr>Viewer Features</vt:lpstr>
      <vt:lpstr>MXpress Views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 Modules</dc:title>
  <dc:creator>MERAD Yasmina</dc:creator>
  <cp:lastModifiedBy>MERAD Yasmina</cp:lastModifiedBy>
  <cp:revision>8</cp:revision>
  <dcterms:created xsi:type="dcterms:W3CDTF">2023-02-03T17:19:06Z</dcterms:created>
  <dcterms:modified xsi:type="dcterms:W3CDTF">2023-11-22T15:23:54Z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0x010100310B4FCDC99B4742A7B7E272F0F7078F</vt:lpwstr>
  </property>
  <property fmtid="{D5CDD505-2E9C-101B-9397-08002B2CF9AE}" pid="3" name="Order">
    <vt:r8>2627700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q0vd">
    <vt:lpwstr/>
  </property>
  <property fmtid="{D5CDD505-2E9C-101B-9397-08002B2CF9AE}" pid="10" name="Approved status">
    <vt:lpwstr>Enter Choice #1</vt:lpwstr>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MediaServiceImageTags">
    <vt:lpwstr/>
  </property>
</Properties>
</file>